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15"/>
  </p:notesMasterIdLst>
  <p:sldIdLst>
    <p:sldId id="256" r:id="rId2"/>
    <p:sldId id="292" r:id="rId3"/>
    <p:sldId id="302" r:id="rId4"/>
    <p:sldId id="482" r:id="rId5"/>
    <p:sldId id="510" r:id="rId6"/>
    <p:sldId id="501" r:id="rId7"/>
    <p:sldId id="502" r:id="rId8"/>
    <p:sldId id="503" r:id="rId9"/>
    <p:sldId id="504" r:id="rId10"/>
    <p:sldId id="505" r:id="rId11"/>
    <p:sldId id="267" r:id="rId12"/>
    <p:sldId id="514" r:id="rId13"/>
    <p:sldId id="513" r:id="rId14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8DD974-3660-4A47-8191-F9E17036186C}" v="13" dt="2021-01-01T21:38:02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57" y="1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ane George" userId="065056628ae16e64" providerId="LiveId" clId="{3390248A-2157-46B1-A53B-8D6711164642}"/>
    <pc:docChg chg="custSel modSld">
      <pc:chgData name="Lynnane George" userId="065056628ae16e64" providerId="LiveId" clId="{3390248A-2157-46B1-A53B-8D6711164642}" dt="2021-01-01T22:40:28.524" v="3" actId="478"/>
      <pc:docMkLst>
        <pc:docMk/>
      </pc:docMkLst>
      <pc:sldChg chg="delSp mod delAnim">
        <pc:chgData name="Lynnane George" userId="065056628ae16e64" providerId="LiveId" clId="{3390248A-2157-46B1-A53B-8D6711164642}" dt="2021-01-01T22:38:35.121" v="0" actId="478"/>
        <pc:sldMkLst>
          <pc:docMk/>
          <pc:sldMk cId="3072191927" sldId="302"/>
        </pc:sldMkLst>
        <pc:picChg chg="del">
          <ac:chgData name="Lynnane George" userId="065056628ae16e64" providerId="LiveId" clId="{3390248A-2157-46B1-A53B-8D6711164642}" dt="2021-01-01T22:38:35.121" v="0" actId="478"/>
          <ac:picMkLst>
            <pc:docMk/>
            <pc:sldMk cId="3072191927" sldId="302"/>
            <ac:picMk id="4" creationId="{9DEBD614-E804-4AFA-9221-7A229A7C07D1}"/>
          </ac:picMkLst>
        </pc:picChg>
      </pc:sldChg>
      <pc:sldChg chg="delSp mod">
        <pc:chgData name="Lynnane George" userId="065056628ae16e64" providerId="LiveId" clId="{3390248A-2157-46B1-A53B-8D6711164642}" dt="2021-01-01T22:40:28.524" v="3" actId="478"/>
        <pc:sldMkLst>
          <pc:docMk/>
          <pc:sldMk cId="2655797856" sldId="502"/>
        </pc:sldMkLst>
        <pc:picChg chg="del">
          <ac:chgData name="Lynnane George" userId="065056628ae16e64" providerId="LiveId" clId="{3390248A-2157-46B1-A53B-8D6711164642}" dt="2021-01-01T22:40:28.524" v="3" actId="478"/>
          <ac:picMkLst>
            <pc:docMk/>
            <pc:sldMk cId="2655797856" sldId="502"/>
            <ac:picMk id="9" creationId="{687FECD4-1968-4F5F-8FF7-2D615DDC33BC}"/>
          </ac:picMkLst>
        </pc:picChg>
      </pc:sldChg>
      <pc:sldChg chg="delSp mod delAnim">
        <pc:chgData name="Lynnane George" userId="065056628ae16e64" providerId="LiveId" clId="{3390248A-2157-46B1-A53B-8D6711164642}" dt="2021-01-01T22:39:19.681" v="1" actId="478"/>
        <pc:sldMkLst>
          <pc:docMk/>
          <pc:sldMk cId="812213931" sldId="503"/>
        </pc:sldMkLst>
        <pc:picChg chg="del">
          <ac:chgData name="Lynnane George" userId="065056628ae16e64" providerId="LiveId" clId="{3390248A-2157-46B1-A53B-8D6711164642}" dt="2021-01-01T22:39:19.681" v="1" actId="478"/>
          <ac:picMkLst>
            <pc:docMk/>
            <pc:sldMk cId="812213931" sldId="503"/>
            <ac:picMk id="10" creationId="{268AF0A3-6DC8-4372-AF3E-27042F098380}"/>
          </ac:picMkLst>
        </pc:picChg>
      </pc:sldChg>
      <pc:sldChg chg="delSp mod delAnim">
        <pc:chgData name="Lynnane George" userId="065056628ae16e64" providerId="LiveId" clId="{3390248A-2157-46B1-A53B-8D6711164642}" dt="2021-01-01T22:39:52.792" v="2" actId="478"/>
        <pc:sldMkLst>
          <pc:docMk/>
          <pc:sldMk cId="2784665487" sldId="505"/>
        </pc:sldMkLst>
        <pc:picChg chg="del">
          <ac:chgData name="Lynnane George" userId="065056628ae16e64" providerId="LiveId" clId="{3390248A-2157-46B1-A53B-8D6711164642}" dt="2021-01-01T22:39:52.792" v="2" actId="478"/>
          <ac:picMkLst>
            <pc:docMk/>
            <pc:sldMk cId="2784665487" sldId="505"/>
            <ac:picMk id="6" creationId="{8161D209-9B2A-46A9-9E82-5831AA0F8113}"/>
          </ac:picMkLst>
        </pc:picChg>
      </pc:sldChg>
    </pc:docChg>
  </pc:docChgLst>
  <pc:docChgLst>
    <pc:chgData name="Lynnane George" userId="065056628ae16e64" providerId="LiveId" clId="{D19510AE-74B9-4890-90FE-AA0EA4736551}"/>
    <pc:docChg chg="undo custSel addSld delSld">
      <pc:chgData name="Lynnane George" userId="065056628ae16e64" providerId="LiveId" clId="{D19510AE-74B9-4890-90FE-AA0EA4736551}" dt="2020-12-25T23:50:13.642" v="6" actId="47"/>
      <pc:docMkLst>
        <pc:docMk/>
      </pc:docMkLst>
      <pc:sldChg chg="del">
        <pc:chgData name="Lynnane George" userId="065056628ae16e64" providerId="LiveId" clId="{D19510AE-74B9-4890-90FE-AA0EA4736551}" dt="2020-12-25T23:50:04.236" v="1" actId="47"/>
        <pc:sldMkLst>
          <pc:docMk/>
          <pc:sldMk cId="4081177289" sldId="259"/>
        </pc:sldMkLst>
      </pc:sldChg>
      <pc:sldChg chg="del">
        <pc:chgData name="Lynnane George" userId="065056628ae16e64" providerId="LiveId" clId="{D19510AE-74B9-4890-90FE-AA0EA4736551}" dt="2020-12-25T23:50:07.044" v="2" actId="47"/>
        <pc:sldMkLst>
          <pc:docMk/>
          <pc:sldMk cId="1252443532" sldId="289"/>
        </pc:sldMkLst>
      </pc:sldChg>
      <pc:sldChg chg="add del">
        <pc:chgData name="Lynnane George" userId="065056628ae16e64" providerId="LiveId" clId="{D19510AE-74B9-4890-90FE-AA0EA4736551}" dt="2020-12-25T23:50:13.642" v="6" actId="47"/>
        <pc:sldMkLst>
          <pc:docMk/>
          <pc:sldMk cId="3930524139" sldId="291"/>
        </pc:sldMkLst>
      </pc:sldChg>
      <pc:sldChg chg="del">
        <pc:chgData name="Lynnane George" userId="065056628ae16e64" providerId="LiveId" clId="{D19510AE-74B9-4890-90FE-AA0EA4736551}" dt="2020-12-25T23:50:08.948" v="4" actId="47"/>
        <pc:sldMkLst>
          <pc:docMk/>
          <pc:sldMk cId="334615500" sldId="313"/>
        </pc:sldMkLst>
      </pc:sldChg>
      <pc:sldChg chg="del">
        <pc:chgData name="Lynnane George" userId="065056628ae16e64" providerId="LiveId" clId="{D19510AE-74B9-4890-90FE-AA0EA4736551}" dt="2020-12-25T23:50:03.002" v="0" actId="47"/>
        <pc:sldMkLst>
          <pc:docMk/>
          <pc:sldMk cId="0" sldId="479"/>
        </pc:sldMkLst>
      </pc:sldChg>
      <pc:sldChg chg="del">
        <pc:chgData name="Lynnane George" userId="065056628ae16e64" providerId="LiveId" clId="{D19510AE-74B9-4890-90FE-AA0EA4736551}" dt="2020-12-25T23:50:07.698" v="3" actId="47"/>
        <pc:sldMkLst>
          <pc:docMk/>
          <pc:sldMk cId="0" sldId="500"/>
        </pc:sldMkLst>
      </pc:sldChg>
    </pc:docChg>
  </pc:docChgLst>
  <pc:docChgLst>
    <pc:chgData name="Lynnane George" userId="065056628ae16e64" providerId="LiveId" clId="{3A8DD974-3660-4A47-8191-F9E17036186C}"/>
    <pc:docChg chg="undo custSel addSld delSld modSld">
      <pc:chgData name="Lynnane George" userId="065056628ae16e64" providerId="LiveId" clId="{3A8DD974-3660-4A47-8191-F9E17036186C}" dt="2021-01-01T21:38:05.755" v="111" actId="1076"/>
      <pc:docMkLst>
        <pc:docMk/>
      </pc:docMkLst>
      <pc:sldChg chg="addSp delSp modSp add del mod setBg">
        <pc:chgData name="Lynnane George" userId="065056628ae16e64" providerId="LiveId" clId="{3A8DD974-3660-4A47-8191-F9E17036186C}" dt="2021-01-01T20:08:10.432" v="85" actId="14100"/>
        <pc:sldMkLst>
          <pc:docMk/>
          <pc:sldMk cId="1683077782" sldId="256"/>
        </pc:sldMkLst>
        <pc:spChg chg="mod">
          <ac:chgData name="Lynnane George" userId="065056628ae16e64" providerId="LiveId" clId="{3A8DD974-3660-4A47-8191-F9E17036186C}" dt="2021-01-01T20:06:54.568" v="74" actId="26606"/>
          <ac:spMkLst>
            <pc:docMk/>
            <pc:sldMk cId="1683077782" sldId="256"/>
            <ac:spMk id="2" creationId="{00000000-0000-0000-0000-000000000000}"/>
          </ac:spMkLst>
        </pc:spChg>
        <pc:spChg chg="mod ord">
          <ac:chgData name="Lynnane George" userId="065056628ae16e64" providerId="LiveId" clId="{3A8DD974-3660-4A47-8191-F9E17036186C}" dt="2021-01-01T20:07:34.966" v="83" actId="1076"/>
          <ac:spMkLst>
            <pc:docMk/>
            <pc:sldMk cId="1683077782" sldId="256"/>
            <ac:spMk id="3" creationId="{00000000-0000-0000-0000-000000000000}"/>
          </ac:spMkLst>
        </pc:spChg>
        <pc:spChg chg="del">
          <ac:chgData name="Lynnane George" userId="065056628ae16e64" providerId="LiveId" clId="{3A8DD974-3660-4A47-8191-F9E17036186C}" dt="2021-01-01T20:02:33.132" v="69" actId="478"/>
          <ac:spMkLst>
            <pc:docMk/>
            <pc:sldMk cId="1683077782" sldId="256"/>
            <ac:spMk id="5" creationId="{00000000-0000-0000-0000-000000000000}"/>
          </ac:spMkLst>
        </pc:spChg>
        <pc:spChg chg="mod">
          <ac:chgData name="Lynnane George" userId="065056628ae16e64" providerId="LiveId" clId="{3A8DD974-3660-4A47-8191-F9E17036186C}" dt="2021-01-01T20:06:54.568" v="74" actId="26606"/>
          <ac:spMkLst>
            <pc:docMk/>
            <pc:sldMk cId="1683077782" sldId="256"/>
            <ac:spMk id="6" creationId="{00000000-0000-0000-0000-000000000000}"/>
          </ac:spMkLst>
        </pc:spChg>
        <pc:spChg chg="ord">
          <ac:chgData name="Lynnane George" userId="065056628ae16e64" providerId="LiveId" clId="{3A8DD974-3660-4A47-8191-F9E17036186C}" dt="2021-01-01T20:06:54.568" v="74" actId="26606"/>
          <ac:spMkLst>
            <pc:docMk/>
            <pc:sldMk cId="1683077782" sldId="256"/>
            <ac:spMk id="8" creationId="{2E53491C-02DB-4482-A57C-900F1A14FCB3}"/>
          </ac:spMkLst>
        </pc:spChg>
        <pc:spChg chg="add del">
          <ac:chgData name="Lynnane George" userId="065056628ae16e64" providerId="LiveId" clId="{3A8DD974-3660-4A47-8191-F9E17036186C}" dt="2021-01-01T20:06:54.546" v="73" actId="26606"/>
          <ac:spMkLst>
            <pc:docMk/>
            <pc:sldMk cId="1683077782" sldId="256"/>
            <ac:spMk id="71" creationId="{A4322390-8B58-46BE-88EB-D9FD30C08743}"/>
          </ac:spMkLst>
        </pc:spChg>
        <pc:picChg chg="del mod">
          <ac:chgData name="Lynnane George" userId="065056628ae16e64" providerId="LiveId" clId="{3A8DD974-3660-4A47-8191-F9E17036186C}" dt="2021-01-01T20:02:29.972" v="68" actId="478"/>
          <ac:picMkLst>
            <pc:docMk/>
            <pc:sldMk cId="1683077782" sldId="256"/>
            <ac:picMk id="7" creationId="{00000000-0000-0000-0000-000000000000}"/>
          </ac:picMkLst>
        </pc:picChg>
        <pc:picChg chg="mod ord">
          <ac:chgData name="Lynnane George" userId="065056628ae16e64" providerId="LiveId" clId="{3A8DD974-3660-4A47-8191-F9E17036186C}" dt="2021-01-01T20:08:10.432" v="85" actId="14100"/>
          <ac:picMkLst>
            <pc:docMk/>
            <pc:sldMk cId="1683077782" sldId="256"/>
            <ac:picMk id="1026" creationId="{8EB69D6B-C96D-4737-92DF-134250611184}"/>
          </ac:picMkLst>
        </pc:picChg>
      </pc:sldChg>
      <pc:sldChg chg="addSp">
        <pc:chgData name="Lynnane George" userId="065056628ae16e64" providerId="LiveId" clId="{3A8DD974-3660-4A47-8191-F9E17036186C}" dt="2021-01-01T20:06:34.207" v="70"/>
        <pc:sldMkLst>
          <pc:docMk/>
          <pc:sldMk cId="3889948911" sldId="256"/>
        </pc:sldMkLst>
        <pc:picChg chg="add">
          <ac:chgData name="Lynnane George" userId="065056628ae16e64" providerId="LiveId" clId="{3A8DD974-3660-4A47-8191-F9E17036186C}" dt="2021-01-01T20:06:34.207" v="70"/>
          <ac:picMkLst>
            <pc:docMk/>
            <pc:sldMk cId="3889948911" sldId="256"/>
            <ac:picMk id="1026" creationId="{8EB69D6B-C96D-4737-92DF-134250611184}"/>
          </ac:picMkLst>
        </pc:picChg>
      </pc:sldChg>
      <pc:sldChg chg="del">
        <pc:chgData name="Lynnane George" userId="065056628ae16e64" providerId="LiveId" clId="{3A8DD974-3660-4A47-8191-F9E17036186C}" dt="2020-12-31T17:24:05.857" v="5" actId="47"/>
        <pc:sldMkLst>
          <pc:docMk/>
          <pc:sldMk cId="1776236432" sldId="257"/>
        </pc:sldMkLst>
      </pc:sldChg>
      <pc:sldChg chg="modSp mod">
        <pc:chgData name="Lynnane George" userId="065056628ae16e64" providerId="LiveId" clId="{3A8DD974-3660-4A47-8191-F9E17036186C}" dt="2021-01-01T20:10:14.305" v="102" actId="1076"/>
        <pc:sldMkLst>
          <pc:docMk/>
          <pc:sldMk cId="1373871988" sldId="267"/>
        </pc:sldMkLst>
        <pc:spChg chg="mod">
          <ac:chgData name="Lynnane George" userId="065056628ae16e64" providerId="LiveId" clId="{3A8DD974-3660-4A47-8191-F9E17036186C}" dt="2021-01-01T20:10:14.305" v="102" actId="1076"/>
          <ac:spMkLst>
            <pc:docMk/>
            <pc:sldMk cId="1373871988" sldId="267"/>
            <ac:spMk id="3" creationId="{00000000-0000-0000-0000-000000000000}"/>
          </ac:spMkLst>
        </pc:spChg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4270426904" sldId="271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1037489496" sldId="272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1599375882" sldId="273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483750769" sldId="275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723297310" sldId="276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1853051315" sldId="278"/>
        </pc:sldMkLst>
      </pc:sldChg>
      <pc:sldChg chg="del">
        <pc:chgData name="Lynnane George" userId="065056628ae16e64" providerId="LiveId" clId="{3A8DD974-3660-4A47-8191-F9E17036186C}" dt="2020-12-31T17:24:09.039" v="6" actId="47"/>
        <pc:sldMkLst>
          <pc:docMk/>
          <pc:sldMk cId="3185234148" sldId="279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763720376" sldId="280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3386241614" sldId="281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1761397186" sldId="282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3932340992" sldId="283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534631288" sldId="284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3105246522" sldId="286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2220423160" sldId="287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3129948003" sldId="290"/>
        </pc:sldMkLst>
      </pc:sldChg>
      <pc:sldChg chg="modSp mod">
        <pc:chgData name="Lynnane George" userId="065056628ae16e64" providerId="LiveId" clId="{3A8DD974-3660-4A47-8191-F9E17036186C}" dt="2021-01-01T20:02:25.345" v="66" actId="20577"/>
        <pc:sldMkLst>
          <pc:docMk/>
          <pc:sldMk cId="233070750" sldId="292"/>
        </pc:sldMkLst>
        <pc:spChg chg="mod">
          <ac:chgData name="Lynnane George" userId="065056628ae16e64" providerId="LiveId" clId="{3A8DD974-3660-4A47-8191-F9E17036186C}" dt="2021-01-01T20:02:25.345" v="66" actId="20577"/>
          <ac:spMkLst>
            <pc:docMk/>
            <pc:sldMk cId="233070750" sldId="292"/>
            <ac:spMk id="5" creationId="{00000000-0000-0000-0000-000000000000}"/>
          </ac:spMkLst>
        </pc:spChg>
      </pc:sldChg>
      <pc:sldChg chg="addSp delSp modSp mod delAnim modAnim">
        <pc:chgData name="Lynnane George" userId="065056628ae16e64" providerId="LiveId" clId="{3A8DD974-3660-4A47-8191-F9E17036186C}" dt="2021-01-01T21:38:05.755" v="111" actId="1076"/>
        <pc:sldMkLst>
          <pc:docMk/>
          <pc:sldMk cId="2784665487" sldId="505"/>
        </pc:sldMkLst>
        <pc:picChg chg="add del mod">
          <ac:chgData name="Lynnane George" userId="065056628ae16e64" providerId="LiveId" clId="{3A8DD974-3660-4A47-8191-F9E17036186C}" dt="2021-01-01T21:37:25.464" v="109" actId="478"/>
          <ac:picMkLst>
            <pc:docMk/>
            <pc:sldMk cId="2784665487" sldId="505"/>
            <ac:picMk id="5" creationId="{9567037F-4089-4B83-975C-B973EF0D6D61}"/>
          </ac:picMkLst>
        </pc:picChg>
        <pc:picChg chg="del">
          <ac:chgData name="Lynnane George" userId="065056628ae16e64" providerId="LiveId" clId="{3A8DD974-3660-4A47-8191-F9E17036186C}" dt="2021-01-01T04:54:52.955" v="45" actId="478"/>
          <ac:picMkLst>
            <pc:docMk/>
            <pc:sldMk cId="2784665487" sldId="505"/>
            <ac:picMk id="5" creationId="{CE074B9D-4591-4FF5-BC48-3663A82512FF}"/>
          </ac:picMkLst>
        </pc:picChg>
        <pc:picChg chg="add del mod">
          <ac:chgData name="Lynnane George" userId="065056628ae16e64" providerId="LiveId" clId="{3A8DD974-3660-4A47-8191-F9E17036186C}" dt="2021-01-01T04:53:48.372" v="43" actId="478"/>
          <ac:picMkLst>
            <pc:docMk/>
            <pc:sldMk cId="2784665487" sldId="505"/>
            <ac:picMk id="6" creationId="{5C9A0774-6003-491E-9BC7-250C2B38712A}"/>
          </ac:picMkLst>
        </pc:picChg>
        <pc:picChg chg="add mod">
          <ac:chgData name="Lynnane George" userId="065056628ae16e64" providerId="LiveId" clId="{3A8DD974-3660-4A47-8191-F9E17036186C}" dt="2021-01-01T21:38:05.755" v="111" actId="1076"/>
          <ac:picMkLst>
            <pc:docMk/>
            <pc:sldMk cId="2784665487" sldId="505"/>
            <ac:picMk id="6" creationId="{8161D209-9B2A-46A9-9E82-5831AA0F8113}"/>
          </ac:picMkLst>
        </pc:picChg>
        <pc:picChg chg="add del mod">
          <ac:chgData name="Lynnane George" userId="065056628ae16e64" providerId="LiveId" clId="{3A8DD974-3660-4A47-8191-F9E17036186C}" dt="2021-01-01T20:57:04.988" v="107" actId="478"/>
          <ac:picMkLst>
            <pc:docMk/>
            <pc:sldMk cId="2784665487" sldId="505"/>
            <ac:picMk id="9" creationId="{D1C351DE-2C43-4320-830F-6CCE4211DE49}"/>
          </ac:picMkLst>
        </pc:picChg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3996921027" sldId="506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168257951" sldId="507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3005734530" sldId="508"/>
        </pc:sldMkLst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3169153459" sldId="509"/>
        </pc:sldMkLst>
      </pc:sldChg>
      <pc:sldChg chg="modSp mod">
        <pc:chgData name="Lynnane George" userId="065056628ae16e64" providerId="LiveId" clId="{3A8DD974-3660-4A47-8191-F9E17036186C}" dt="2021-01-01T20:21:37.950" v="105" actId="1076"/>
        <pc:sldMkLst>
          <pc:docMk/>
          <pc:sldMk cId="1504623481" sldId="510"/>
        </pc:sldMkLst>
        <pc:spChg chg="mod">
          <ac:chgData name="Lynnane George" userId="065056628ae16e64" providerId="LiveId" clId="{3A8DD974-3660-4A47-8191-F9E17036186C}" dt="2021-01-01T20:21:32.594" v="104" actId="14100"/>
          <ac:spMkLst>
            <pc:docMk/>
            <pc:sldMk cId="1504623481" sldId="510"/>
            <ac:spMk id="2" creationId="{5853BE92-7005-442D-80AB-57F3D387EDDD}"/>
          </ac:spMkLst>
        </pc:spChg>
        <pc:spChg chg="mod">
          <ac:chgData name="Lynnane George" userId="065056628ae16e64" providerId="LiveId" clId="{3A8DD974-3660-4A47-8191-F9E17036186C}" dt="2021-01-01T20:21:37.950" v="105" actId="1076"/>
          <ac:spMkLst>
            <pc:docMk/>
            <pc:sldMk cId="1504623481" sldId="510"/>
            <ac:spMk id="3" creationId="{A335661B-CBB5-410F-9CF6-D52DF256EC76}"/>
          </ac:spMkLst>
        </pc:spChg>
      </pc:sldChg>
      <pc:sldChg chg="del">
        <pc:chgData name="Lynnane George" userId="065056628ae16e64" providerId="LiveId" clId="{3A8DD974-3660-4A47-8191-F9E17036186C}" dt="2020-12-31T17:22:31.932" v="1" actId="47"/>
        <pc:sldMkLst>
          <pc:docMk/>
          <pc:sldMk cId="1225543959" sldId="511"/>
        </pc:sldMkLst>
      </pc:sldChg>
      <pc:sldChg chg="del">
        <pc:chgData name="Lynnane George" userId="065056628ae16e64" providerId="LiveId" clId="{3A8DD974-3660-4A47-8191-F9E17036186C}" dt="2020-12-31T17:24:04.348" v="4" actId="47"/>
        <pc:sldMkLst>
          <pc:docMk/>
          <pc:sldMk cId="1024353207" sldId="512"/>
        </pc:sldMkLst>
      </pc:sldChg>
      <pc:sldChg chg="modSp mod">
        <pc:chgData name="Lynnane George" userId="065056628ae16e64" providerId="LiveId" clId="{3A8DD974-3660-4A47-8191-F9E17036186C}" dt="2021-01-01T20:10:18.737" v="103" actId="1076"/>
        <pc:sldMkLst>
          <pc:docMk/>
          <pc:sldMk cId="2800571634" sldId="514"/>
        </pc:sldMkLst>
        <pc:spChg chg="mod">
          <ac:chgData name="Lynnane George" userId="065056628ae16e64" providerId="LiveId" clId="{3A8DD974-3660-4A47-8191-F9E17036186C}" dt="2021-01-01T20:10:18.737" v="103" actId="1076"/>
          <ac:spMkLst>
            <pc:docMk/>
            <pc:sldMk cId="2800571634" sldId="514"/>
            <ac:spMk id="3" creationId="{00000000-0000-0000-0000-000000000000}"/>
          </ac:spMkLst>
        </pc:spChg>
      </pc:sldChg>
    </pc:docChg>
  </pc:docChgLst>
  <pc:docChgLst>
    <pc:chgData name="Lynnane George" userId="065056628ae16e64" providerId="LiveId" clId="{9D867C04-55DE-4CC5-918D-00E0C21B6396}"/>
    <pc:docChg chg="undo custSel addSld delSld modSld">
      <pc:chgData name="Lynnane George" userId="065056628ae16e64" providerId="LiveId" clId="{9D867C04-55DE-4CC5-918D-00E0C21B6396}" dt="2020-12-31T17:15:49.720" v="1468" actId="20577"/>
      <pc:docMkLst>
        <pc:docMk/>
      </pc:docMkLst>
      <pc:sldChg chg="addSp delSp modSp add del mod">
        <pc:chgData name="Lynnane George" userId="065056628ae16e64" providerId="LiveId" clId="{9D867C04-55DE-4CC5-918D-00E0C21B6396}" dt="2020-12-28T22:26:17.577" v="449"/>
        <pc:sldMkLst>
          <pc:docMk/>
          <pc:sldMk cId="1683077782" sldId="256"/>
        </pc:sldMkLst>
        <pc:spChg chg="del">
          <ac:chgData name="Lynnane George" userId="065056628ae16e64" providerId="LiveId" clId="{9D867C04-55DE-4CC5-918D-00E0C21B6396}" dt="2020-12-28T21:37:54.972" v="317" actId="478"/>
          <ac:spMkLst>
            <pc:docMk/>
            <pc:sldMk cId="1683077782" sldId="256"/>
            <ac:spMk id="2" creationId="{00000000-0000-0000-0000-000000000000}"/>
          </ac:spMkLst>
        </pc:spChg>
        <pc:spChg chg="mod">
          <ac:chgData name="Lynnane George" userId="065056628ae16e64" providerId="LiveId" clId="{9D867C04-55DE-4CC5-918D-00E0C21B6396}" dt="2020-12-28T21:26:37.884" v="296" actId="122"/>
          <ac:spMkLst>
            <pc:docMk/>
            <pc:sldMk cId="1683077782" sldId="256"/>
            <ac:spMk id="3" creationId="{00000000-0000-0000-0000-000000000000}"/>
          </ac:spMkLst>
        </pc:spChg>
        <pc:spChg chg="del">
          <ac:chgData name="Lynnane George" userId="065056628ae16e64" providerId="LiveId" clId="{9D867C04-55DE-4CC5-918D-00E0C21B6396}" dt="2020-12-28T21:26:55.735" v="297" actId="478"/>
          <ac:spMkLst>
            <pc:docMk/>
            <pc:sldMk cId="1683077782" sldId="256"/>
            <ac:spMk id="5" creationId="{00000000-0000-0000-0000-000000000000}"/>
          </ac:spMkLst>
        </pc:spChg>
        <pc:spChg chg="add del mod">
          <ac:chgData name="Lynnane George" userId="065056628ae16e64" providerId="LiveId" clId="{9D867C04-55DE-4CC5-918D-00E0C21B6396}" dt="2020-12-28T21:37:57.999" v="318" actId="478"/>
          <ac:spMkLst>
            <pc:docMk/>
            <pc:sldMk cId="1683077782" sldId="256"/>
            <ac:spMk id="5" creationId="{9FDC5607-3720-4983-9268-C979789D415B}"/>
          </ac:spMkLst>
        </pc:spChg>
        <pc:spChg chg="mod">
          <ac:chgData name="Lynnane George" userId="065056628ae16e64" providerId="LiveId" clId="{9D867C04-55DE-4CC5-918D-00E0C21B6396}" dt="2020-12-28T21:37:43.893" v="316" actId="1076"/>
          <ac:spMkLst>
            <pc:docMk/>
            <pc:sldMk cId="1683077782" sldId="256"/>
            <ac:spMk id="8" creationId="{2E53491C-02DB-4482-A57C-900F1A14FCB3}"/>
          </ac:spMkLst>
        </pc:spChg>
        <pc:picChg chg="del">
          <ac:chgData name="Lynnane George" userId="065056628ae16e64" providerId="LiveId" clId="{9D867C04-55DE-4CC5-918D-00E0C21B6396}" dt="2020-12-28T21:26:28.959" v="278" actId="478"/>
          <ac:picMkLst>
            <pc:docMk/>
            <pc:sldMk cId="1683077782" sldId="256"/>
            <ac:picMk id="7" creationId="{00000000-0000-0000-0000-000000000000}"/>
          </ac:picMkLst>
        </pc:picChg>
        <pc:picChg chg="add del mod">
          <ac:chgData name="Lynnane George" userId="065056628ae16e64" providerId="LiveId" clId="{9D867C04-55DE-4CC5-918D-00E0C21B6396}" dt="2020-12-28T21:33:48.746" v="301" actId="478"/>
          <ac:picMkLst>
            <pc:docMk/>
            <pc:sldMk cId="1683077782" sldId="256"/>
            <ac:picMk id="9" creationId="{A6DDF866-1EEA-46C5-AD35-D148907EDBCF}"/>
          </ac:picMkLst>
        </pc:picChg>
        <pc:picChg chg="mod">
          <ac:chgData name="Lynnane George" userId="065056628ae16e64" providerId="LiveId" clId="{9D867C04-55DE-4CC5-918D-00E0C21B6396}" dt="2020-12-28T22:26:17.577" v="449"/>
          <ac:picMkLst>
            <pc:docMk/>
            <pc:sldMk cId="1683077782" sldId="256"/>
            <ac:picMk id="1026" creationId="{75C16592-F8EC-4502-8C12-460FD81643BD}"/>
          </ac:picMkLst>
        </pc:picChg>
      </pc:sldChg>
      <pc:sldChg chg="addSp">
        <pc:chgData name="Lynnane George" userId="065056628ae16e64" providerId="LiveId" clId="{9D867C04-55DE-4CC5-918D-00E0C21B6396}" dt="2020-12-28T21:36:30.926" v="302"/>
        <pc:sldMkLst>
          <pc:docMk/>
          <pc:sldMk cId="2360153929" sldId="256"/>
        </pc:sldMkLst>
        <pc:picChg chg="add">
          <ac:chgData name="Lynnane George" userId="065056628ae16e64" providerId="LiveId" clId="{9D867C04-55DE-4CC5-918D-00E0C21B6396}" dt="2020-12-28T21:36:30.926" v="302"/>
          <ac:picMkLst>
            <pc:docMk/>
            <pc:sldMk cId="2360153929" sldId="256"/>
            <ac:picMk id="1026" creationId="{75C16592-F8EC-4502-8C12-460FD81643BD}"/>
          </ac:picMkLst>
        </pc:picChg>
      </pc:sldChg>
      <pc:sldChg chg="modSp mod">
        <pc:chgData name="Lynnane George" userId="065056628ae16e64" providerId="LiveId" clId="{9D867C04-55DE-4CC5-918D-00E0C21B6396}" dt="2020-12-31T16:48:07.999" v="1422" actId="6549"/>
        <pc:sldMkLst>
          <pc:docMk/>
          <pc:sldMk cId="1373871988" sldId="267"/>
        </pc:sldMkLst>
        <pc:spChg chg="mod">
          <ac:chgData name="Lynnane George" userId="065056628ae16e64" providerId="LiveId" clId="{9D867C04-55DE-4CC5-918D-00E0C21B6396}" dt="2020-12-31T06:57:07.332" v="931" actId="1076"/>
          <ac:spMkLst>
            <pc:docMk/>
            <pc:sldMk cId="1373871988" sldId="267"/>
            <ac:spMk id="2" creationId="{00000000-0000-0000-0000-000000000000}"/>
          </ac:spMkLst>
        </pc:spChg>
        <pc:spChg chg="mod">
          <ac:chgData name="Lynnane George" userId="065056628ae16e64" providerId="LiveId" clId="{9D867C04-55DE-4CC5-918D-00E0C21B6396}" dt="2020-12-31T16:48:07.999" v="1422" actId="6549"/>
          <ac:spMkLst>
            <pc:docMk/>
            <pc:sldMk cId="1373871988" sldId="267"/>
            <ac:spMk id="3" creationId="{00000000-0000-0000-0000-000000000000}"/>
          </ac:spMkLst>
        </pc:spChg>
      </pc:sldChg>
      <pc:sldChg chg="modSp mod">
        <pc:chgData name="Lynnane George" userId="065056628ae16e64" providerId="LiveId" clId="{9D867C04-55DE-4CC5-918D-00E0C21B6396}" dt="2020-12-31T05:41:07.082" v="816" actId="21"/>
        <pc:sldMkLst>
          <pc:docMk/>
          <pc:sldMk cId="3185234148" sldId="279"/>
        </pc:sldMkLst>
        <pc:spChg chg="mod">
          <ac:chgData name="Lynnane George" userId="065056628ae16e64" providerId="LiveId" clId="{9D867C04-55DE-4CC5-918D-00E0C21B6396}" dt="2020-12-31T05:41:07.082" v="816" actId="21"/>
          <ac:spMkLst>
            <pc:docMk/>
            <pc:sldMk cId="3185234148" sldId="279"/>
            <ac:spMk id="3" creationId="{00000000-0000-0000-0000-000000000000}"/>
          </ac:spMkLst>
        </pc:spChg>
      </pc:sldChg>
      <pc:sldChg chg="modSp mod">
        <pc:chgData name="Lynnane George" userId="065056628ae16e64" providerId="LiveId" clId="{9D867C04-55DE-4CC5-918D-00E0C21B6396}" dt="2020-12-26T21:45:35.855" v="276" actId="20577"/>
        <pc:sldMkLst>
          <pc:docMk/>
          <pc:sldMk cId="3105246522" sldId="286"/>
        </pc:sldMkLst>
        <pc:spChg chg="mod">
          <ac:chgData name="Lynnane George" userId="065056628ae16e64" providerId="LiveId" clId="{9D867C04-55DE-4CC5-918D-00E0C21B6396}" dt="2020-12-26T21:45:35.855" v="276" actId="20577"/>
          <ac:spMkLst>
            <pc:docMk/>
            <pc:sldMk cId="3105246522" sldId="286"/>
            <ac:spMk id="3" creationId="{00000000-0000-0000-0000-000000000000}"/>
          </ac:spMkLst>
        </pc:spChg>
      </pc:sldChg>
      <pc:sldChg chg="del">
        <pc:chgData name="Lynnane George" userId="065056628ae16e64" providerId="LiveId" clId="{9D867C04-55DE-4CC5-918D-00E0C21B6396}" dt="2020-12-26T00:03:45.936" v="170" actId="47"/>
        <pc:sldMkLst>
          <pc:docMk/>
          <pc:sldMk cId="3930524139" sldId="291"/>
        </pc:sldMkLst>
      </pc:sldChg>
      <pc:sldChg chg="addSp">
        <pc:chgData name="Lynnane George" userId="065056628ae16e64" providerId="LiveId" clId="{9D867C04-55DE-4CC5-918D-00E0C21B6396}" dt="2020-12-28T22:25:28.907" v="443"/>
        <pc:sldMkLst>
          <pc:docMk/>
          <pc:sldMk cId="182696687" sldId="292"/>
        </pc:sldMkLst>
        <pc:picChg chg="add">
          <ac:chgData name="Lynnane George" userId="065056628ae16e64" providerId="LiveId" clId="{9D867C04-55DE-4CC5-918D-00E0C21B6396}" dt="2020-12-28T22:25:28.907" v="443"/>
          <ac:picMkLst>
            <pc:docMk/>
            <pc:sldMk cId="182696687" sldId="292"/>
            <ac:picMk id="2050" creationId="{DEA4111F-0CC9-4286-87C4-B029CD7BF400}"/>
          </ac:picMkLst>
        </pc:picChg>
      </pc:sldChg>
      <pc:sldChg chg="addSp delSp modSp add del mod">
        <pc:chgData name="Lynnane George" userId="065056628ae16e64" providerId="LiveId" clId="{9D867C04-55DE-4CC5-918D-00E0C21B6396}" dt="2020-12-28T22:52:09.305" v="508" actId="20577"/>
        <pc:sldMkLst>
          <pc:docMk/>
          <pc:sldMk cId="233070750" sldId="292"/>
        </pc:sldMkLst>
        <pc:spChg chg="mod">
          <ac:chgData name="Lynnane George" userId="065056628ae16e64" providerId="LiveId" clId="{9D867C04-55DE-4CC5-918D-00E0C21B6396}" dt="2020-12-26T00:03:59.059" v="174" actId="1076"/>
          <ac:spMkLst>
            <pc:docMk/>
            <pc:sldMk cId="233070750" sldId="292"/>
            <ac:spMk id="5" creationId="{00000000-0000-0000-0000-000000000000}"/>
          </ac:spMkLst>
        </pc:spChg>
        <pc:spChg chg="add mod">
          <ac:chgData name="Lynnane George" userId="065056628ae16e64" providerId="LiveId" clId="{9D867C04-55DE-4CC5-918D-00E0C21B6396}" dt="2020-12-28T22:52:09.305" v="508" actId="20577"/>
          <ac:spMkLst>
            <pc:docMk/>
            <pc:sldMk cId="233070750" sldId="292"/>
            <ac:spMk id="7" creationId="{0A1D5D3C-0BB4-401B-8347-BFF1953D7BFB}"/>
          </ac:spMkLst>
        </pc:spChg>
        <pc:spChg chg="add del mod">
          <ac:chgData name="Lynnane George" userId="065056628ae16e64" providerId="LiveId" clId="{9D867C04-55DE-4CC5-918D-00E0C21B6396}" dt="2020-12-28T22:18:01.716" v="421" actId="478"/>
          <ac:spMkLst>
            <pc:docMk/>
            <pc:sldMk cId="233070750" sldId="292"/>
            <ac:spMk id="8" creationId="{016280E7-7D13-498A-9D94-3057917B4095}"/>
          </ac:spMkLst>
        </pc:spChg>
        <pc:spChg chg="del mod">
          <ac:chgData name="Lynnane George" userId="065056628ae16e64" providerId="LiveId" clId="{9D867C04-55DE-4CC5-918D-00E0C21B6396}" dt="2020-12-26T00:03:55.650" v="173" actId="478"/>
          <ac:spMkLst>
            <pc:docMk/>
            <pc:sldMk cId="233070750" sldId="292"/>
            <ac:spMk id="18434" creationId="{00000000-0000-0000-0000-000000000000}"/>
          </ac:spMkLst>
        </pc:spChg>
        <pc:picChg chg="del mod">
          <ac:chgData name="Lynnane George" userId="065056628ae16e64" providerId="LiveId" clId="{9D867C04-55DE-4CC5-918D-00E0C21B6396}" dt="2020-12-28T22:19:22.624" v="442" actId="478"/>
          <ac:picMkLst>
            <pc:docMk/>
            <pc:sldMk cId="233070750" sldId="292"/>
            <ac:picMk id="4" creationId="{935D15A2-CEF8-4371-8396-329DD35C3790}"/>
          </ac:picMkLst>
        </pc:picChg>
        <pc:picChg chg="mod">
          <ac:chgData name="Lynnane George" userId="065056628ae16e64" providerId="LiveId" clId="{9D867C04-55DE-4CC5-918D-00E0C21B6396}" dt="2020-12-28T22:28:24.689" v="453"/>
          <ac:picMkLst>
            <pc:docMk/>
            <pc:sldMk cId="233070750" sldId="292"/>
            <ac:picMk id="2050" creationId="{DEA4111F-0CC9-4286-87C4-B029CD7BF400}"/>
          </ac:picMkLst>
        </pc:picChg>
      </pc:sldChg>
      <pc:sldChg chg="del">
        <pc:chgData name="Lynnane George" userId="065056628ae16e64" providerId="LiveId" clId="{9D867C04-55DE-4CC5-918D-00E0C21B6396}" dt="2020-12-26T00:00:58.108" v="12" actId="47"/>
        <pc:sldMkLst>
          <pc:docMk/>
          <pc:sldMk cId="2129000342" sldId="299"/>
        </pc:sldMkLst>
      </pc:sldChg>
      <pc:sldChg chg="addSp delSp modSp mod delAnim modAnim">
        <pc:chgData name="Lynnane George" userId="065056628ae16e64" providerId="LiveId" clId="{9D867C04-55DE-4CC5-918D-00E0C21B6396}" dt="2020-12-26T00:00:12.133" v="7" actId="1076"/>
        <pc:sldMkLst>
          <pc:docMk/>
          <pc:sldMk cId="3072191927" sldId="302"/>
        </pc:sldMkLst>
        <pc:picChg chg="del">
          <ac:chgData name="Lynnane George" userId="065056628ae16e64" providerId="LiveId" clId="{9D867C04-55DE-4CC5-918D-00E0C21B6396}" dt="2020-12-25T23:59:12.444" v="3" actId="478"/>
          <ac:picMkLst>
            <pc:docMk/>
            <pc:sldMk cId="3072191927" sldId="302"/>
            <ac:picMk id="3" creationId="{1AEE5BBC-1556-4B76-8DDD-8903FDB554F9}"/>
          </ac:picMkLst>
        </pc:picChg>
        <pc:picChg chg="add mod">
          <ac:chgData name="Lynnane George" userId="065056628ae16e64" providerId="LiveId" clId="{9D867C04-55DE-4CC5-918D-00E0C21B6396}" dt="2020-12-26T00:00:12.133" v="7" actId="1076"/>
          <ac:picMkLst>
            <pc:docMk/>
            <pc:sldMk cId="3072191927" sldId="302"/>
            <ac:picMk id="4" creationId="{9DEBD614-E804-4AFA-9221-7A229A7C07D1}"/>
          </ac:picMkLst>
        </pc:picChg>
      </pc:sldChg>
      <pc:sldChg chg="addSp delSp modSp mod">
        <pc:chgData name="Lynnane George" userId="065056628ae16e64" providerId="LiveId" clId="{9D867C04-55DE-4CC5-918D-00E0C21B6396}" dt="2020-12-28T22:54:57.858" v="513" actId="1076"/>
        <pc:sldMkLst>
          <pc:docMk/>
          <pc:sldMk cId="2147300999" sldId="482"/>
        </pc:sldMkLst>
        <pc:spChg chg="mod">
          <ac:chgData name="Lynnane George" userId="065056628ae16e64" providerId="LiveId" clId="{9D867C04-55DE-4CC5-918D-00E0C21B6396}" dt="2020-12-28T22:54:57.858" v="513" actId="1076"/>
          <ac:spMkLst>
            <pc:docMk/>
            <pc:sldMk cId="2147300999" sldId="482"/>
            <ac:spMk id="2" creationId="{3D6E10E0-3039-431D-9CBD-A4061BFD14CA}"/>
          </ac:spMkLst>
        </pc:spChg>
        <pc:graphicFrameChg chg="del">
          <ac:chgData name="Lynnane George" userId="065056628ae16e64" providerId="LiveId" clId="{9D867C04-55DE-4CC5-918D-00E0C21B6396}" dt="2020-12-28T22:53:09.075" v="509" actId="478"/>
          <ac:graphicFrameMkLst>
            <pc:docMk/>
            <pc:sldMk cId="2147300999" sldId="482"/>
            <ac:graphicFrameMk id="3" creationId="{167D2A5F-348F-4C78-BF28-CC3ACAEEBF48}"/>
          </ac:graphicFrameMkLst>
        </pc:graphicFrameChg>
        <pc:picChg chg="add mod">
          <ac:chgData name="Lynnane George" userId="065056628ae16e64" providerId="LiveId" clId="{9D867C04-55DE-4CC5-918D-00E0C21B6396}" dt="2020-12-28T22:54:53.019" v="512" actId="1076"/>
          <ac:picMkLst>
            <pc:docMk/>
            <pc:sldMk cId="2147300999" sldId="482"/>
            <ac:picMk id="6" creationId="{3D6BA852-3A9D-488C-BD9C-A987047F9697}"/>
          </ac:picMkLst>
        </pc:picChg>
      </pc:sldChg>
      <pc:sldChg chg="addSp delSp modSp mod delAnim modAnim">
        <pc:chgData name="Lynnane George" userId="065056628ae16e64" providerId="LiveId" clId="{9D867C04-55DE-4CC5-918D-00E0C21B6396}" dt="2020-12-29T00:27:43.462" v="793" actId="1076"/>
        <pc:sldMkLst>
          <pc:docMk/>
          <pc:sldMk cId="1570699438" sldId="501"/>
        </pc:sldMkLst>
        <pc:spChg chg="mod">
          <ac:chgData name="Lynnane George" userId="065056628ae16e64" providerId="LiveId" clId="{9D867C04-55DE-4CC5-918D-00E0C21B6396}" dt="2020-12-29T00:22:45.512" v="678" actId="1076"/>
          <ac:spMkLst>
            <pc:docMk/>
            <pc:sldMk cId="1570699438" sldId="501"/>
            <ac:spMk id="3" creationId="{00000000-0000-0000-0000-000000000000}"/>
          </ac:spMkLst>
        </pc:spChg>
        <pc:picChg chg="del">
          <ac:chgData name="Lynnane George" userId="065056628ae16e64" providerId="LiveId" clId="{9D867C04-55DE-4CC5-918D-00E0C21B6396}" dt="2020-12-28T22:55:27.009" v="519" actId="478"/>
          <ac:picMkLst>
            <pc:docMk/>
            <pc:sldMk cId="1570699438" sldId="501"/>
            <ac:picMk id="6" creationId="{41975817-5954-42A2-AFC3-28B9FF245A56}"/>
          </ac:picMkLst>
        </pc:picChg>
        <pc:picChg chg="add mod">
          <ac:chgData name="Lynnane George" userId="065056628ae16e64" providerId="LiveId" clId="{9D867C04-55DE-4CC5-918D-00E0C21B6396}" dt="2020-12-29T00:27:40.244" v="792" actId="1076"/>
          <ac:picMkLst>
            <pc:docMk/>
            <pc:sldMk cId="1570699438" sldId="501"/>
            <ac:picMk id="7" creationId="{4BCE6AE9-0EE0-42F9-86D9-A31FBD3ADAC4}"/>
          </ac:picMkLst>
        </pc:picChg>
        <pc:picChg chg="del">
          <ac:chgData name="Lynnane George" userId="065056628ae16e64" providerId="LiveId" clId="{9D867C04-55DE-4CC5-918D-00E0C21B6396}" dt="2020-12-28T22:55:25.993" v="518" actId="478"/>
          <ac:picMkLst>
            <pc:docMk/>
            <pc:sldMk cId="1570699438" sldId="501"/>
            <ac:picMk id="8" creationId="{13337215-629E-49DF-BB9E-5E683A112BE2}"/>
          </ac:picMkLst>
        </pc:picChg>
        <pc:picChg chg="add mod ord">
          <ac:chgData name="Lynnane George" userId="065056628ae16e64" providerId="LiveId" clId="{9D867C04-55DE-4CC5-918D-00E0C21B6396}" dt="2020-12-29T00:27:35.676" v="791" actId="1076"/>
          <ac:picMkLst>
            <pc:docMk/>
            <pc:sldMk cId="1570699438" sldId="501"/>
            <ac:picMk id="10" creationId="{779FB715-9045-46F2-B148-0975573AB751}"/>
          </ac:picMkLst>
        </pc:picChg>
        <pc:picChg chg="del">
          <ac:chgData name="Lynnane George" userId="065056628ae16e64" providerId="LiveId" clId="{9D867C04-55DE-4CC5-918D-00E0C21B6396}" dt="2020-12-28T22:55:25.471" v="517" actId="478"/>
          <ac:picMkLst>
            <pc:docMk/>
            <pc:sldMk cId="1570699438" sldId="501"/>
            <ac:picMk id="11" creationId="{3482FC8D-FBFD-4F8D-8042-ADA2DAFCCD8D}"/>
          </ac:picMkLst>
        </pc:picChg>
        <pc:picChg chg="del">
          <ac:chgData name="Lynnane George" userId="065056628ae16e64" providerId="LiveId" clId="{9D867C04-55DE-4CC5-918D-00E0C21B6396}" dt="2020-12-28T22:55:24.460" v="516" actId="478"/>
          <ac:picMkLst>
            <pc:docMk/>
            <pc:sldMk cId="1570699438" sldId="501"/>
            <ac:picMk id="13" creationId="{916801FE-BF13-423E-A6D7-B967309206DD}"/>
          </ac:picMkLst>
        </pc:picChg>
        <pc:picChg chg="add mod ord">
          <ac:chgData name="Lynnane George" userId="065056628ae16e64" providerId="LiveId" clId="{9D867C04-55DE-4CC5-918D-00E0C21B6396}" dt="2020-12-29T00:27:22.952" v="788" actId="1076"/>
          <ac:picMkLst>
            <pc:docMk/>
            <pc:sldMk cId="1570699438" sldId="501"/>
            <ac:picMk id="14" creationId="{459A5849-8539-4455-B648-3ACF02B5FE72}"/>
          </ac:picMkLst>
        </pc:picChg>
        <pc:picChg chg="del">
          <ac:chgData name="Lynnane George" userId="065056628ae16e64" providerId="LiveId" clId="{9D867C04-55DE-4CC5-918D-00E0C21B6396}" dt="2020-12-28T22:55:23.593" v="515" actId="478"/>
          <ac:picMkLst>
            <pc:docMk/>
            <pc:sldMk cId="1570699438" sldId="501"/>
            <ac:picMk id="15" creationId="{B176D96A-B985-46D4-B566-547583E1F07B}"/>
          </ac:picMkLst>
        </pc:picChg>
        <pc:picChg chg="del">
          <ac:chgData name="Lynnane George" userId="065056628ae16e64" providerId="LiveId" clId="{9D867C04-55DE-4CC5-918D-00E0C21B6396}" dt="2020-12-28T22:55:18.960" v="514" actId="478"/>
          <ac:picMkLst>
            <pc:docMk/>
            <pc:sldMk cId="1570699438" sldId="501"/>
            <ac:picMk id="17" creationId="{AA9BB652-3DFD-49B9-8E62-7E0F72815841}"/>
          </ac:picMkLst>
        </pc:picChg>
        <pc:picChg chg="add mod ord">
          <ac:chgData name="Lynnane George" userId="065056628ae16e64" providerId="LiveId" clId="{9D867C04-55DE-4CC5-918D-00E0C21B6396}" dt="2020-12-29T00:27:29.273" v="789" actId="1076"/>
          <ac:picMkLst>
            <pc:docMk/>
            <pc:sldMk cId="1570699438" sldId="501"/>
            <ac:picMk id="18" creationId="{B9BD60CF-9EA6-45C4-B6B5-86E8A2B5A42E}"/>
          </ac:picMkLst>
        </pc:picChg>
        <pc:picChg chg="add mod ord">
          <ac:chgData name="Lynnane George" userId="065056628ae16e64" providerId="LiveId" clId="{9D867C04-55DE-4CC5-918D-00E0C21B6396}" dt="2020-12-29T00:27:16.956" v="786" actId="1076"/>
          <ac:picMkLst>
            <pc:docMk/>
            <pc:sldMk cId="1570699438" sldId="501"/>
            <ac:picMk id="20" creationId="{E9951D55-0890-4F5F-A9B2-F7387A1FDDAE}"/>
          </ac:picMkLst>
        </pc:picChg>
        <pc:picChg chg="add mod ord">
          <ac:chgData name="Lynnane George" userId="065056628ae16e64" providerId="LiveId" clId="{9D867C04-55DE-4CC5-918D-00E0C21B6396}" dt="2020-12-29T00:23:17.824" v="757" actId="1037"/>
          <ac:picMkLst>
            <pc:docMk/>
            <pc:sldMk cId="1570699438" sldId="501"/>
            <ac:picMk id="22" creationId="{B011A8C9-64F6-43F5-9E60-2626D0C11C4F}"/>
          </ac:picMkLst>
        </pc:picChg>
        <pc:picChg chg="add mod ord">
          <ac:chgData name="Lynnane George" userId="065056628ae16e64" providerId="LiveId" clId="{9D867C04-55DE-4CC5-918D-00E0C21B6396}" dt="2020-12-29T00:23:17.824" v="757" actId="1037"/>
          <ac:picMkLst>
            <pc:docMk/>
            <pc:sldMk cId="1570699438" sldId="501"/>
            <ac:picMk id="24" creationId="{EEBF817B-264C-4620-BAF9-ED324E4BAFF9}"/>
          </ac:picMkLst>
        </pc:picChg>
        <pc:picChg chg="add mod ord">
          <ac:chgData name="Lynnane George" userId="065056628ae16e64" providerId="LiveId" clId="{9D867C04-55DE-4CC5-918D-00E0C21B6396}" dt="2020-12-29T00:23:34.495" v="761" actId="14100"/>
          <ac:picMkLst>
            <pc:docMk/>
            <pc:sldMk cId="1570699438" sldId="501"/>
            <ac:picMk id="26" creationId="{23373184-9C27-4F3F-AB44-EAD4BD198C6D}"/>
          </ac:picMkLst>
        </pc:picChg>
        <pc:picChg chg="mod">
          <ac:chgData name="Lynnane George" userId="065056628ae16e64" providerId="LiveId" clId="{9D867C04-55DE-4CC5-918D-00E0C21B6396}" dt="2020-12-29T00:27:43.462" v="793" actId="1076"/>
          <ac:picMkLst>
            <pc:docMk/>
            <pc:sldMk cId="1570699438" sldId="501"/>
            <ac:picMk id="2050" creationId="{00000000-0000-0000-0000-000000000000}"/>
          </ac:picMkLst>
        </pc:picChg>
      </pc:sldChg>
      <pc:sldChg chg="addSp delSp modSp mod delAnim">
        <pc:chgData name="Lynnane George" userId="065056628ae16e64" providerId="LiveId" clId="{9D867C04-55DE-4CC5-918D-00E0C21B6396}" dt="2020-12-29T00:30:49.615" v="804" actId="478"/>
        <pc:sldMkLst>
          <pc:docMk/>
          <pc:sldMk cId="2655797856" sldId="502"/>
        </pc:sldMkLst>
        <pc:picChg chg="add del mod">
          <ac:chgData name="Lynnane George" userId="065056628ae16e64" providerId="LiveId" clId="{9D867C04-55DE-4CC5-918D-00E0C21B6396}" dt="2020-12-29T00:30:49.615" v="804" actId="478"/>
          <ac:picMkLst>
            <pc:docMk/>
            <pc:sldMk cId="2655797856" sldId="502"/>
            <ac:picMk id="5" creationId="{2A869A49-126C-4927-A840-59982346BF01}"/>
          </ac:picMkLst>
        </pc:picChg>
      </pc:sldChg>
      <pc:sldChg chg="addSp">
        <pc:chgData name="Lynnane George" userId="065056628ae16e64" providerId="LiveId" clId="{9D867C04-55DE-4CC5-918D-00E0C21B6396}" dt="2020-12-31T06:14:03.454" v="849"/>
        <pc:sldMkLst>
          <pc:docMk/>
          <pc:sldMk cId="117551666" sldId="503"/>
        </pc:sldMkLst>
        <pc:picChg chg="add">
          <ac:chgData name="Lynnane George" userId="065056628ae16e64" providerId="LiveId" clId="{9D867C04-55DE-4CC5-918D-00E0C21B6396}" dt="2020-12-31T06:14:03.454" v="849"/>
          <ac:picMkLst>
            <pc:docMk/>
            <pc:sldMk cId="117551666" sldId="503"/>
            <ac:picMk id="1026" creationId="{ACF2AA89-F516-4684-B84D-C5C0ED4A52BB}"/>
          </ac:picMkLst>
        </pc:picChg>
      </pc:sldChg>
      <pc:sldChg chg="addSp delSp modSp add del mod modAnim">
        <pc:chgData name="Lynnane George" userId="065056628ae16e64" providerId="LiveId" clId="{9D867C04-55DE-4CC5-918D-00E0C21B6396}" dt="2020-12-31T16:16:50.379" v="1269"/>
        <pc:sldMkLst>
          <pc:docMk/>
          <pc:sldMk cId="812213931" sldId="503"/>
        </pc:sldMkLst>
        <pc:spChg chg="mod">
          <ac:chgData name="Lynnane George" userId="065056628ae16e64" providerId="LiveId" clId="{9D867C04-55DE-4CC5-918D-00E0C21B6396}" dt="2020-12-31T06:20:51.866" v="861" actId="1076"/>
          <ac:spMkLst>
            <pc:docMk/>
            <pc:sldMk cId="812213931" sldId="503"/>
            <ac:spMk id="7" creationId="{00000000-0000-0000-0000-000000000000}"/>
          </ac:spMkLst>
        </pc:spChg>
        <pc:spChg chg="mod">
          <ac:chgData name="Lynnane George" userId="065056628ae16e64" providerId="LiveId" clId="{9D867C04-55DE-4CC5-918D-00E0C21B6396}" dt="2020-12-31T06:48:32.006" v="895" actId="1076"/>
          <ac:spMkLst>
            <pc:docMk/>
            <pc:sldMk cId="812213931" sldId="503"/>
            <ac:spMk id="8" creationId="{00000000-0000-0000-0000-000000000000}"/>
          </ac:spMkLst>
        </pc:spChg>
        <pc:picChg chg="mod">
          <ac:chgData name="Lynnane George" userId="065056628ae16e64" providerId="LiveId" clId="{9D867C04-55DE-4CC5-918D-00E0C21B6396}" dt="2020-12-31T06:48:20.381" v="891" actId="1076"/>
          <ac:picMkLst>
            <pc:docMk/>
            <pc:sldMk cId="812213931" sldId="503"/>
            <ac:picMk id="5" creationId="{66FE7F26-11E1-408E-A99B-4834AB72B58D}"/>
          </ac:picMkLst>
        </pc:picChg>
        <pc:picChg chg="del">
          <ac:chgData name="Lynnane George" userId="065056628ae16e64" providerId="LiveId" clId="{9D867C04-55DE-4CC5-918D-00E0C21B6396}" dt="2020-12-31T06:14:01.113" v="848" actId="478"/>
          <ac:picMkLst>
            <pc:docMk/>
            <pc:sldMk cId="812213931" sldId="503"/>
            <ac:picMk id="6" creationId="{E17CEADC-3FD9-44B2-818C-374C6DF5505F}"/>
          </ac:picMkLst>
        </pc:picChg>
        <pc:picChg chg="add mod">
          <ac:chgData name="Lynnane George" userId="065056628ae16e64" providerId="LiveId" clId="{9D867C04-55DE-4CC5-918D-00E0C21B6396}" dt="2020-12-31T06:48:35.839" v="897" actId="1076"/>
          <ac:picMkLst>
            <pc:docMk/>
            <pc:sldMk cId="812213931" sldId="503"/>
            <ac:picMk id="10" creationId="{268AF0A3-6DC8-4372-AF3E-27042F098380}"/>
          </ac:picMkLst>
        </pc:picChg>
        <pc:picChg chg="mod">
          <ac:chgData name="Lynnane George" userId="065056628ae16e64" providerId="LiveId" clId="{9D867C04-55DE-4CC5-918D-00E0C21B6396}" dt="2020-12-31T06:14:09.649" v="853" actId="1076"/>
          <ac:picMkLst>
            <pc:docMk/>
            <pc:sldMk cId="812213931" sldId="503"/>
            <ac:picMk id="1026" creationId="{ACF2AA89-F516-4684-B84D-C5C0ED4A52BB}"/>
          </ac:picMkLst>
        </pc:picChg>
        <pc:picChg chg="del">
          <ac:chgData name="Lynnane George" userId="065056628ae16e64" providerId="LiveId" clId="{9D867C04-55DE-4CC5-918D-00E0C21B6396}" dt="2020-12-31T06:34:02.800" v="868" actId="478"/>
          <ac:picMkLst>
            <pc:docMk/>
            <pc:sldMk cId="812213931" sldId="503"/>
            <ac:picMk id="2052" creationId="{00000000-0000-0000-0000-000000000000}"/>
          </ac:picMkLst>
        </pc:picChg>
      </pc:sldChg>
      <pc:sldChg chg="addSp">
        <pc:chgData name="Lynnane George" userId="065056628ae16e64" providerId="LiveId" clId="{9D867C04-55DE-4CC5-918D-00E0C21B6396}" dt="2020-12-31T07:14:17.856" v="1207"/>
        <pc:sldMkLst>
          <pc:docMk/>
          <pc:sldMk cId="375860927" sldId="504"/>
        </pc:sldMkLst>
        <pc:picChg chg="add">
          <ac:chgData name="Lynnane George" userId="065056628ae16e64" providerId="LiveId" clId="{9D867C04-55DE-4CC5-918D-00E0C21B6396}" dt="2020-12-31T07:14:17.856" v="1207"/>
          <ac:picMkLst>
            <pc:docMk/>
            <pc:sldMk cId="375860927" sldId="504"/>
            <ac:picMk id="2050" creationId="{72415A8A-6836-435E-A48A-88F76676DEA2}"/>
          </ac:picMkLst>
        </pc:picChg>
      </pc:sldChg>
      <pc:sldChg chg="delSp modSp add del mod">
        <pc:chgData name="Lynnane George" userId="065056628ae16e64" providerId="LiveId" clId="{9D867C04-55DE-4CC5-918D-00E0C21B6396}" dt="2020-12-31T07:14:53.084" v="1262" actId="14100"/>
        <pc:sldMkLst>
          <pc:docMk/>
          <pc:sldMk cId="1204960640" sldId="504"/>
        </pc:sldMkLst>
        <pc:spChg chg="mod">
          <ac:chgData name="Lynnane George" userId="065056628ae16e64" providerId="LiveId" clId="{9D867C04-55DE-4CC5-918D-00E0C21B6396}" dt="2020-12-31T07:14:53.084" v="1262" actId="14100"/>
          <ac:spMkLst>
            <pc:docMk/>
            <pc:sldMk cId="1204960640" sldId="504"/>
            <ac:spMk id="5" creationId="{00000000-0000-0000-0000-000000000000}"/>
          </ac:spMkLst>
        </pc:spChg>
        <pc:picChg chg="del">
          <ac:chgData name="Lynnane George" userId="065056628ae16e64" providerId="LiveId" clId="{9D867C04-55DE-4CC5-918D-00E0C21B6396}" dt="2020-12-31T07:14:13.208" v="1206" actId="478"/>
          <ac:picMkLst>
            <pc:docMk/>
            <pc:sldMk cId="1204960640" sldId="504"/>
            <ac:picMk id="7" creationId="{400CEB47-B48B-4547-B60F-0401A4D305C8}"/>
          </ac:picMkLst>
        </pc:picChg>
        <pc:picChg chg="mod">
          <ac:chgData name="Lynnane George" userId="065056628ae16e64" providerId="LiveId" clId="{9D867C04-55DE-4CC5-918D-00E0C21B6396}" dt="2020-12-31T07:14:23.973" v="1209" actId="1076"/>
          <ac:picMkLst>
            <pc:docMk/>
            <pc:sldMk cId="1204960640" sldId="504"/>
            <ac:picMk id="2050" creationId="{72415A8A-6836-435E-A48A-88F76676DEA2}"/>
          </ac:picMkLst>
        </pc:picChg>
      </pc:sldChg>
      <pc:sldChg chg="addSp modSp mod modAnim">
        <pc:chgData name="Lynnane George" userId="065056628ae16e64" providerId="LiveId" clId="{9D867C04-55DE-4CC5-918D-00E0C21B6396}" dt="2020-12-31T16:48:48.239" v="1423"/>
        <pc:sldMkLst>
          <pc:docMk/>
          <pc:sldMk cId="2784665487" sldId="505"/>
        </pc:sldMkLst>
        <pc:spChg chg="mod">
          <ac:chgData name="Lynnane George" userId="065056628ae16e64" providerId="LiveId" clId="{9D867C04-55DE-4CC5-918D-00E0C21B6396}" dt="2020-12-31T16:24:07.848" v="1289" actId="1076"/>
          <ac:spMkLst>
            <pc:docMk/>
            <pc:sldMk cId="2784665487" sldId="505"/>
            <ac:spMk id="3" creationId="{00000000-0000-0000-0000-000000000000}"/>
          </ac:spMkLst>
        </pc:spChg>
        <pc:picChg chg="add mod">
          <ac:chgData name="Lynnane George" userId="065056628ae16e64" providerId="LiveId" clId="{9D867C04-55DE-4CC5-918D-00E0C21B6396}" dt="2020-12-31T16:41:01.535" v="1415" actId="1076"/>
          <ac:picMkLst>
            <pc:docMk/>
            <pc:sldMk cId="2784665487" sldId="505"/>
            <ac:picMk id="5" creationId="{CE074B9D-4591-4FF5-BC48-3663A82512FF}"/>
          </ac:picMkLst>
        </pc:picChg>
        <pc:picChg chg="mod">
          <ac:chgData name="Lynnane George" userId="065056628ae16e64" providerId="LiveId" clId="{9D867C04-55DE-4CC5-918D-00E0C21B6396}" dt="2020-12-31T16:48:48.239" v="1423"/>
          <ac:picMkLst>
            <pc:docMk/>
            <pc:sldMk cId="2784665487" sldId="505"/>
            <ac:picMk id="8" creationId="{4EA9235E-A79D-4C2B-B491-599D5FFCE7CE}"/>
          </ac:picMkLst>
        </pc:picChg>
      </pc:sldChg>
      <pc:sldChg chg="modSp new mod">
        <pc:chgData name="Lynnane George" userId="065056628ae16e64" providerId="LiveId" clId="{9D867C04-55DE-4CC5-918D-00E0C21B6396}" dt="2020-12-28T23:04:17.742" v="524"/>
        <pc:sldMkLst>
          <pc:docMk/>
          <pc:sldMk cId="1504623481" sldId="510"/>
        </pc:sldMkLst>
        <pc:spChg chg="mod">
          <ac:chgData name="Lynnane George" userId="065056628ae16e64" providerId="LiveId" clId="{9D867C04-55DE-4CC5-918D-00E0C21B6396}" dt="2020-12-26T00:02:09.175" v="61" actId="20577"/>
          <ac:spMkLst>
            <pc:docMk/>
            <pc:sldMk cId="1504623481" sldId="510"/>
            <ac:spMk id="2" creationId="{5853BE92-7005-442D-80AB-57F3D387EDDD}"/>
          </ac:spMkLst>
        </pc:spChg>
        <pc:spChg chg="mod">
          <ac:chgData name="Lynnane George" userId="065056628ae16e64" providerId="LiveId" clId="{9D867C04-55DE-4CC5-918D-00E0C21B6396}" dt="2020-12-28T23:04:17.742" v="524"/>
          <ac:spMkLst>
            <pc:docMk/>
            <pc:sldMk cId="1504623481" sldId="510"/>
            <ac:spMk id="3" creationId="{A335661B-CBB5-410F-9CF6-D52DF256EC76}"/>
          </ac:spMkLst>
        </pc:spChg>
      </pc:sldChg>
      <pc:sldChg chg="del">
        <pc:chgData name="Lynnane George" userId="065056628ae16e64" providerId="LiveId" clId="{9D867C04-55DE-4CC5-918D-00E0C21B6396}" dt="2020-12-26T00:01:08.626" v="13" actId="47"/>
        <pc:sldMkLst>
          <pc:docMk/>
          <pc:sldMk cId="2300686407" sldId="510"/>
        </pc:sldMkLst>
      </pc:sldChg>
      <pc:sldChg chg="new">
        <pc:chgData name="Lynnane George" userId="065056628ae16e64" providerId="LiveId" clId="{9D867C04-55DE-4CC5-918D-00E0C21B6396}" dt="2020-12-26T21:45:39.737" v="277" actId="680"/>
        <pc:sldMkLst>
          <pc:docMk/>
          <pc:sldMk cId="1225543959" sldId="511"/>
        </pc:sldMkLst>
      </pc:sldChg>
      <pc:sldChg chg="add">
        <pc:chgData name="Lynnane George" userId="065056628ae16e64" providerId="LiveId" clId="{9D867C04-55DE-4CC5-918D-00E0C21B6396}" dt="2020-12-28T21:38:55.668" v="320" actId="2890"/>
        <pc:sldMkLst>
          <pc:docMk/>
          <pc:sldMk cId="1024353207" sldId="512"/>
        </pc:sldMkLst>
      </pc:sldChg>
      <pc:sldChg chg="modSp new mod">
        <pc:chgData name="Lynnane George" userId="065056628ae16e64" providerId="LiveId" clId="{9D867C04-55DE-4CC5-918D-00E0C21B6396}" dt="2020-12-31T16:13:45.145" v="1267" actId="1076"/>
        <pc:sldMkLst>
          <pc:docMk/>
          <pc:sldMk cId="4278710174" sldId="513"/>
        </pc:sldMkLst>
        <pc:spChg chg="mod">
          <ac:chgData name="Lynnane George" userId="065056628ae16e64" providerId="LiveId" clId="{9D867C04-55DE-4CC5-918D-00E0C21B6396}" dt="2020-12-31T06:36:46.818" v="884" actId="20577"/>
          <ac:spMkLst>
            <pc:docMk/>
            <pc:sldMk cId="4278710174" sldId="513"/>
            <ac:spMk id="2" creationId="{7F387161-41AC-4CA1-A6C1-1E23EC2561F4}"/>
          </ac:spMkLst>
        </pc:spChg>
        <pc:spChg chg="mod">
          <ac:chgData name="Lynnane George" userId="065056628ae16e64" providerId="LiveId" clId="{9D867C04-55DE-4CC5-918D-00E0C21B6396}" dt="2020-12-31T16:13:45.145" v="1267" actId="1076"/>
          <ac:spMkLst>
            <pc:docMk/>
            <pc:sldMk cId="4278710174" sldId="513"/>
            <ac:spMk id="3" creationId="{8DD901CE-6C01-48AD-9C85-3692871A2CF8}"/>
          </ac:spMkLst>
        </pc:spChg>
      </pc:sldChg>
      <pc:sldChg chg="modSp add mod">
        <pc:chgData name="Lynnane George" userId="065056628ae16e64" providerId="LiveId" clId="{9D867C04-55DE-4CC5-918D-00E0C21B6396}" dt="2020-12-31T17:15:49.720" v="1468" actId="20577"/>
        <pc:sldMkLst>
          <pc:docMk/>
          <pc:sldMk cId="2800571634" sldId="514"/>
        </pc:sldMkLst>
        <pc:spChg chg="mod">
          <ac:chgData name="Lynnane George" userId="065056628ae16e64" providerId="LiveId" clId="{9D867C04-55DE-4CC5-918D-00E0C21B6396}" dt="2020-12-31T17:15:49.720" v="1468" actId="20577"/>
          <ac:spMkLst>
            <pc:docMk/>
            <pc:sldMk cId="2800571634" sldId="514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9B5FF1B-951C-4DF9-A1EF-CFCC68A1A08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15EC17E-69DD-4F06-A663-ECBF72CB8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find a good video.  This one is 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6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0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8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F7FF-5902-46F7-BF47-662BE6D39DE8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91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ACC3-1D2D-455E-B62E-55522896686D}" type="datetime1">
              <a:rPr lang="en-US" smtClean="0"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1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664E-2BB3-419A-ABAA-2FD7E2F454B6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27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E7B0-9A50-4783-B5D4-BE0339A299D2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5987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ABC1-78FD-4646-B334-98F3BA741E15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2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E3E0-A25A-4B86-93E4-E1C07E5084C4}" type="datetime1">
              <a:rPr lang="en-US" smtClean="0"/>
              <a:t>1/1/2021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0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54734-B2E5-422F-9C0B-053D25020699}" type="datetime1">
              <a:rPr lang="en-US" smtClean="0"/>
              <a:t>1/1/2021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A2EC-F1EB-4E2D-852D-D06C974B2DAF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8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59EC-D1B0-4DEA-BA06-524EEFD4B17F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56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E31D-C26C-4125-A4BA-F1A5B563E02A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9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29A2-5118-48FC-B7E6-660574842020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18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8E5A-6926-4151-A007-F4C4D38E3D6F}" type="datetime1">
              <a:rPr lang="en-US" smtClean="0"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1DF2-4017-458C-8FA6-11CF5A5ACF64}" type="datetime1">
              <a:rPr lang="en-US" smtClean="0"/>
              <a:t>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1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6B41-D4F5-47FB-BCC2-948E3700B625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9238-CD90-4B55-875F-D2C1BC820194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ED64-B791-4A0A-BC15-EB7CB84CBBA0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8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19D5-828F-4730-BD13-3C1184F22665}" type="datetime1">
              <a:rPr lang="en-US" smtClean="0"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5262D8E-710B-42C0-B2E3-072A0CBD0DF8}" type="datetime1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36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glassjournal.wordpress.com/2014/07/20/history-remembering-first-landing-on-moon-20-july-1969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mars.nasa.gov/mars-exploration/missions/mars-science-laboratory/" TargetMode="External"/><Relationship Id="rId4" Type="http://schemas.openxmlformats.org/officeDocument/2006/relationships/hyperlink" Target="http://dawnblog.jpl.nasa.gov/2014/05/23/vesta360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pward.issnationallab.org/space-worms/" TargetMode="External"/><Relationship Id="rId3" Type="http://schemas.openxmlformats.org/officeDocument/2006/relationships/hyperlink" Target="https://apod.nasa.gov/apod/ap150208.html" TargetMode="External"/><Relationship Id="rId7" Type="http://schemas.openxmlformats.org/officeDocument/2006/relationships/hyperlink" Target="https://youtu.be/13qeX98tAS8" TargetMode="External"/><Relationship Id="rId12" Type="http://schemas.openxmlformats.org/officeDocument/2006/relationships/hyperlink" Target="https://www.jwst.nasa.gov/" TargetMode="External"/><Relationship Id="rId2" Type="http://schemas.openxmlformats.org/officeDocument/2006/relationships/hyperlink" Target="http://www.esa.int/ESA_Multimedia/Images/2003/10/Aeol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izmodo.com.au/2019/04/the-first-detailed-study-of-how-mice-behave-in-space-reveals-strange-coordinated-zooming/" TargetMode="External"/><Relationship Id="rId11" Type="http://schemas.openxmlformats.org/officeDocument/2006/relationships/hyperlink" Target="https://solarsystem.nasa.gov/missions/kepler/in-depth/" TargetMode="External"/><Relationship Id="rId5" Type="http://schemas.openxmlformats.org/officeDocument/2006/relationships/hyperlink" Target="https://www.space.com/33770-bone-protein-crystals-grow-better-in-space.html" TargetMode="External"/><Relationship Id="rId10" Type="http://schemas.openxmlformats.org/officeDocument/2006/relationships/hyperlink" Target="https://timeglassjournal.wordpress.com/2014/07/20/history-remembering-first-landing-on-moon-20-july-1969/" TargetMode="External"/><Relationship Id="rId4" Type="http://schemas.openxmlformats.org/officeDocument/2006/relationships/hyperlink" Target="https://www.space.com/mice-adapt-to-living-in-space-video.html" TargetMode="External"/><Relationship Id="rId9" Type="http://schemas.openxmlformats.org/officeDocument/2006/relationships/hyperlink" Target="https://www.google.com/maps/@38.8935974,-104.8017887,218m/data=!3m1!1e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launiusr.wordpress.com/2010/11/02/ten-years-aboard-the-international-space-station/" TargetMode="External"/><Relationship Id="rId3" Type="http://schemas.openxmlformats.org/officeDocument/2006/relationships/hyperlink" Target="https://mars.nasa.gov/mars-exploration/missions/mars-science-laboratory/" TargetMode="External"/><Relationship Id="rId7" Type="http://schemas.openxmlformats.org/officeDocument/2006/relationships/hyperlink" Target="https://www.space.com/20446-valles-marineris.html" TargetMode="External"/><Relationship Id="rId2" Type="http://schemas.openxmlformats.org/officeDocument/2006/relationships/hyperlink" Target="https://www.nasa.gov/image-feature/a-spin-around-an-exoplanet-most-like-eart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pl.nasa.gov/blog/2014/5/vesta-360/" TargetMode="External"/><Relationship Id="rId11" Type="http://schemas.openxmlformats.org/officeDocument/2006/relationships/hyperlink" Target="https://www.bbvaopenmind.com/en/science/physics/helium-3-lunar-gold-fever/#:~:text=Against%20this,%20helium-3%20(a%20non-radioactive%20isotope%20of%20the,move%20turbines,%20as%20in%20current%20nuclear%20fission%20plants." TargetMode="External"/><Relationship Id="rId5" Type="http://schemas.openxmlformats.org/officeDocument/2006/relationships/hyperlink" Target="https://solarsystem.nasa.gov/missions/dawn/overview/" TargetMode="External"/><Relationship Id="rId10" Type="http://schemas.openxmlformats.org/officeDocument/2006/relationships/hyperlink" Target="https://youtu.be/S6R3MiAv9ac" TargetMode="External"/><Relationship Id="rId4" Type="http://schemas.openxmlformats.org/officeDocument/2006/relationships/hyperlink" Target="https://militaryhistorynow.com/2012/07/05/early-air-power-100-years-of-balloons-at-war/" TargetMode="External"/><Relationship Id="rId9" Type="http://schemas.openxmlformats.org/officeDocument/2006/relationships/hyperlink" Target="https://www.worldatlas.com/articles/what-is-the-goldilocks-zone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7lgj3aZ8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ESA_Multimedia/Images/2003/10/Aeolus" TargetMode="External"/><Relationship Id="rId2" Type="http://schemas.openxmlformats.org/officeDocument/2006/relationships/hyperlink" Target="https://d.docs.live.net/065056628ae16e64/Desktop/MAE%204410%20Spring%202021/Intro%20Material/Course%20Introduction/Schedule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mission_pages/hubble/main/#.VAYgmvldWSo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sa.gov/image-feature/a-spin-around-an-exoplanet-most-like-eart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pward.issnationallab.org/space-worms/" TargetMode="External"/><Relationship Id="rId2" Type="http://schemas.openxmlformats.org/officeDocument/2006/relationships/hyperlink" Target="https://www.space.com/33770-bone-protein-crystals-grow-better-in-spac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hyperlink" Target="https://www.cnet.com/news/worm-nasa-international-space-station-flatworm-two-heads-regenerati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vaopenmind.com/en/science/physics/helium-3-lunar-gold-fever/#:~:text=Against%20this,%20helium-3%20(a%20non-radioactive%20isotope%20of%20the,move%20turbines,%20as%20in%20current%20nuclear%20fission%20plants.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1837" y="1454963"/>
            <a:ext cx="3342462" cy="3308380"/>
          </a:xfrm>
        </p:spPr>
        <p:txBody>
          <a:bodyPr>
            <a:normAutofit/>
          </a:bodyPr>
          <a:lstStyle/>
          <a:p>
            <a:r>
              <a:rPr lang="en-US" sz="6000" dirty="0"/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520853-C384-4919-8F9A-9CB57A0B2B64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pic>
        <p:nvPicPr>
          <p:cNvPr id="1026" name="Picture 2" descr="See the source image">
            <a:hlinkClick r:id="rId3"/>
            <a:extLst>
              <a:ext uri="{FF2B5EF4-FFF2-40B4-BE49-F238E27FC236}">
                <a16:creationId xmlns:a16="http://schemas.microsoft.com/office/drawing/2014/main" id="{8EB69D6B-C96D-4737-92DF-134250611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" b="-1"/>
          <a:stretch/>
        </p:blipFill>
        <p:spPr bwMode="auto">
          <a:xfrm>
            <a:off x="2018" y="0"/>
            <a:ext cx="8244330" cy="681031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2E53491C-02DB-4482-A57C-900F1A14FCB3}"/>
              </a:ext>
            </a:extLst>
          </p:cNvPr>
          <p:cNvSpPr txBox="1">
            <a:spLocks/>
          </p:cNvSpPr>
          <p:nvPr/>
        </p:nvSpPr>
        <p:spPr>
          <a:xfrm>
            <a:off x="8552329" y="2901759"/>
            <a:ext cx="3874245" cy="861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Lynnane George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lgeorge2@uccs.edu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872" y="527930"/>
            <a:ext cx="5274978" cy="148505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Fundamentals of ASTRODYNAMICS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8307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3" y="5525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ADVANTAGES OF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19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5) Final Frontier!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10</a:t>
            </a:fld>
            <a:endParaRPr lang="en-US"/>
          </a:p>
        </p:txBody>
      </p:sp>
      <p:pic>
        <p:nvPicPr>
          <p:cNvPr id="4100" name="Picture 4" descr="Vesta 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77" y="2873828"/>
            <a:ext cx="4820708" cy="28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24800" y="5918818"/>
            <a:ext cx="305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Vesta 360 </a:t>
            </a:r>
            <a:r>
              <a:rPr lang="en-US" dirty="0"/>
              <a:t>as seen from Dawn</a:t>
            </a:r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4EA9235E-A79D-4C2B-B491-599D5FFCE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5" y="2897076"/>
            <a:ext cx="7055213" cy="339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65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440" y="241349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440" y="1179689"/>
            <a:ext cx="10515600" cy="543696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effectLst/>
              </a:rPr>
              <a:t>Aeolus. (n.d.). </a:t>
            </a:r>
            <a:r>
              <a:rPr lang="en-US" dirty="0">
                <a:effectLst/>
                <a:hlinkClick r:id="rId2"/>
              </a:rPr>
              <a:t>http://www.esa.int/ESA_Multimedia/Images/2003/10/Aeolus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APOD: 2015 February 8 - Carina Nebula Dust Pillar. (n.d.). </a:t>
            </a:r>
            <a:r>
              <a:rPr lang="en-US" dirty="0">
                <a:effectLst/>
                <a:hlinkClick r:id="rId3"/>
              </a:rPr>
              <a:t>https://apod.nasa.gov/apod/ap150208.html</a:t>
            </a:r>
            <a:endParaRPr lang="en-US" dirty="0">
              <a:effectLst/>
            </a:endParaRPr>
          </a:p>
          <a:p>
            <a:r>
              <a:rPr lang="en-US" dirty="0"/>
              <a:t>Choi, Charles.  (2019, April 15).  </a:t>
            </a:r>
            <a:r>
              <a:rPr lang="en-US" dirty="0">
                <a:effectLst/>
              </a:rPr>
              <a:t>The First Detailed Study Of How Mice Behave In Space Reveals Strange, Coordinated Zooming. </a:t>
            </a:r>
            <a:r>
              <a:rPr lang="en-US" dirty="0">
                <a:effectLst/>
                <a:hlinkClick r:id="rId4"/>
              </a:rPr>
              <a:t>https://www.space.com/mice-adapt-to-living-in-space-video.html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Choi, C. (2016, August 17). Space May Be the Best Place to Grow Bone Formation Protein Crystals. </a:t>
            </a:r>
            <a:r>
              <a:rPr lang="en-US" dirty="0">
                <a:effectLst/>
                <a:hlinkClick r:id="rId5"/>
              </a:rPr>
              <a:t>https://www.space.com/33770-bone-protein-crystals-grow-better-in-space.html</a:t>
            </a:r>
            <a:endParaRPr lang="en-US" dirty="0">
              <a:effectLst/>
            </a:endParaRPr>
          </a:p>
          <a:p>
            <a:r>
              <a:rPr lang="en-US" dirty="0" err="1">
                <a:effectLst/>
              </a:rPr>
              <a:t>Dvorsky</a:t>
            </a:r>
            <a:r>
              <a:rPr lang="en-US" dirty="0">
                <a:effectLst/>
              </a:rPr>
              <a:t>, George. (2019, April 12). The First Detailed Study Of How Mice Behave In Space Reveals Strange, Coordinated Zooming. from </a:t>
            </a:r>
            <a:r>
              <a:rPr lang="en-US" dirty="0">
                <a:effectLst/>
                <a:hlinkClick r:id="rId6"/>
              </a:rPr>
              <a:t>https://www.gizmodo.com.au/2019/04/the-first-detailed-study-of-how-mice-behave-in-space-reveals-strange-coordinated-zooming/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Early U.S. rocket and space launch failures and explosion. (2007, June 28). </a:t>
            </a:r>
            <a:r>
              <a:rPr lang="en-US" dirty="0">
                <a:effectLst/>
                <a:hlinkClick r:id="rId7"/>
              </a:rPr>
              <a:t>https://youtu.be/13qeX98tAS8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Fredette, K., Smith, A., Sable, J., &amp; </a:t>
            </a:r>
            <a:r>
              <a:rPr lang="en-US" dirty="0" err="1">
                <a:effectLst/>
              </a:rPr>
              <a:t>Kasap</a:t>
            </a:r>
            <a:r>
              <a:rPr lang="en-US" dirty="0">
                <a:effectLst/>
              </a:rPr>
              <a:t>, H. (n.d.). Space Worms? </a:t>
            </a:r>
            <a:r>
              <a:rPr lang="en-US" dirty="0">
                <a:effectLst/>
                <a:hlinkClick r:id="rId8"/>
              </a:rPr>
              <a:t>https://upward.issnationallab.org/space-worms/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Google. (2020). </a:t>
            </a:r>
            <a:r>
              <a:rPr lang="en-US" dirty="0">
                <a:effectLst/>
                <a:hlinkClick r:id="rId9"/>
              </a:rPr>
              <a:t>https://www.google.com/maps/@38.8935974,-104.8017887,218m/data=!3m1!1e3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History – Remembering First Landing on Moon – 20 July 1969. (2014, July 20). </a:t>
            </a:r>
            <a:r>
              <a:rPr lang="en-US" dirty="0">
                <a:effectLst/>
                <a:hlinkClick r:id="rId10"/>
              </a:rPr>
              <a:t>https://timeglassjournal.wordpress.com/2014/07/20/history-remembering-first-landing-on-moon-20-july-1969/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 Depth. (2019, July 15). </a:t>
            </a:r>
            <a:r>
              <a:rPr lang="en-US" dirty="0">
                <a:effectLst/>
                <a:hlinkClick r:id="rId11"/>
              </a:rPr>
              <a:t>https://solarsystem.nasa.gov/missions/kepler/in-depth/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James Webb Space Telescope - Webb/NASA. (n.d.). </a:t>
            </a:r>
            <a:r>
              <a:rPr lang="en-US" dirty="0">
                <a:effectLst/>
                <a:hlinkClick r:id="rId12"/>
              </a:rPr>
              <a:t>https://www.jwst.nasa.gov/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71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440" y="241349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440" y="1082467"/>
            <a:ext cx="10515600" cy="5498855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>
                <a:effectLst/>
              </a:rPr>
              <a:t>Johnson, M. (2015, July 25). A Spin Around An Exoplanet Most Like Earth. </a:t>
            </a:r>
            <a:r>
              <a:rPr lang="en-US" sz="2000" dirty="0">
                <a:effectLst/>
                <a:hlinkClick r:id="rId2"/>
              </a:rPr>
              <a:t>https://www.nasa.gov/image-feature/a-spin-around-an-exoplanet-most-like-earth</a:t>
            </a:r>
            <a:endParaRPr lang="en-US" sz="2000" dirty="0">
              <a:effectLst/>
            </a:endParaRPr>
          </a:p>
          <a:p>
            <a:r>
              <a:rPr lang="en-US" dirty="0">
                <a:effectLst/>
              </a:rPr>
              <a:t>Mars Science Laboratory. (2019, September 07). </a:t>
            </a:r>
            <a:r>
              <a:rPr lang="en-US" dirty="0">
                <a:effectLst/>
                <a:hlinkClick r:id="rId3"/>
              </a:rPr>
              <a:t>https://mars.nasa.gov/mars-exploration/missions/mars-science-laboratory/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Military History Now. (2012, July 05). The First Air Forces – A Century of Balloons at War. </a:t>
            </a:r>
            <a:r>
              <a:rPr lang="en-US" dirty="0">
                <a:effectLst/>
                <a:hlinkClick r:id="rId4"/>
              </a:rPr>
              <a:t>https://militaryhistorynow.com/2012/07/05/early-air-power-100-years-of-balloons-at-war/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NASA Dawn. (2020, November 04). </a:t>
            </a:r>
            <a:r>
              <a:rPr lang="en-US" dirty="0">
                <a:effectLst/>
                <a:hlinkClick r:id="rId5"/>
              </a:rPr>
              <a:t>https://solarsystem.nasa.gov/missions/dawn/overview/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NASA Jet Propulsion Laboratory Blog. (2014, May 23). </a:t>
            </a:r>
            <a:r>
              <a:rPr lang="en-US" dirty="0">
                <a:effectLst/>
                <a:hlinkClick r:id="rId6"/>
              </a:rPr>
              <a:t>https://www.jpl.nasa.gov/blog/2014/5/vesta-360/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Redd, N. (2017, December 09). Valles </a:t>
            </a:r>
            <a:r>
              <a:rPr lang="en-US" dirty="0" err="1">
                <a:effectLst/>
              </a:rPr>
              <a:t>Marineris</a:t>
            </a:r>
            <a:r>
              <a:rPr lang="en-US" dirty="0">
                <a:effectLst/>
              </a:rPr>
              <a:t>: Facts About the Grand Canyon of Mars. </a:t>
            </a:r>
            <a:r>
              <a:rPr lang="en-US" dirty="0">
                <a:effectLst/>
                <a:hlinkClick r:id="rId7"/>
              </a:rPr>
              <a:t>https://www.space.com/20446-valles-marineris.html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Ten Years Aboard the International Space Station. (2010, November 02). </a:t>
            </a:r>
            <a:r>
              <a:rPr lang="en-US" dirty="0">
                <a:effectLst/>
                <a:hlinkClick r:id="rId8"/>
              </a:rPr>
              <a:t>https://launiusr.wordpress.com/2010/11/02/ten-years-aboard-the-international-space-station/</a:t>
            </a:r>
            <a:endParaRPr lang="en-US" dirty="0">
              <a:effectLst/>
            </a:endParaRPr>
          </a:p>
          <a:p>
            <a:r>
              <a:rPr lang="en-US" dirty="0" err="1">
                <a:effectLst/>
              </a:rPr>
              <a:t>Sawe</a:t>
            </a:r>
            <a:r>
              <a:rPr lang="en-US" dirty="0">
                <a:effectLst/>
              </a:rPr>
              <a:t>, B. (2017, December 12). What is the Goldilocks Zone? </a:t>
            </a:r>
            <a:r>
              <a:rPr lang="en-US" dirty="0">
                <a:effectLst/>
                <a:hlinkClick r:id="rId9"/>
              </a:rPr>
              <a:t>https://www.worldatlas.com/articles/what-is-the-goldilocks-zone.html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Sellers, J. J., &amp; Astore, W. J. (</a:t>
            </a:r>
            <a:r>
              <a:rPr lang="en-US" dirty="0"/>
              <a:t>2020</a:t>
            </a:r>
            <a:r>
              <a:rPr lang="en-US" dirty="0">
                <a:effectLst/>
              </a:rPr>
              <a:t>). </a:t>
            </a:r>
            <a:r>
              <a:rPr lang="en-US" i="1" dirty="0">
                <a:effectLst/>
              </a:rPr>
              <a:t>Understanding space: An introduction to astronautics</a:t>
            </a:r>
            <a:r>
              <a:rPr lang="en-US" dirty="0">
                <a:effectLst/>
              </a:rPr>
              <a:t>. New York: McGraw-Hill.</a:t>
            </a:r>
          </a:p>
          <a:p>
            <a:r>
              <a:rPr lang="en-US" dirty="0" err="1">
                <a:effectLst/>
              </a:rPr>
              <a:t>StarTrek's</a:t>
            </a:r>
            <a:r>
              <a:rPr lang="en-US" dirty="0">
                <a:effectLst/>
              </a:rPr>
              <a:t> Monologue. (2008, January 25). </a:t>
            </a:r>
            <a:r>
              <a:rPr lang="en-US" dirty="0">
                <a:effectLst/>
                <a:hlinkClick r:id="rId10"/>
              </a:rPr>
              <a:t>https://youtu.be/S6R3MiAv9ac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Javier, </a:t>
            </a:r>
            <a:r>
              <a:rPr lang="en-US" dirty="0" err="1">
                <a:effectLst/>
              </a:rPr>
              <a:t>Yanes</a:t>
            </a:r>
            <a:r>
              <a:rPr lang="en-US" dirty="0">
                <a:effectLst/>
              </a:rPr>
              <a:t>.   (2019, April 01). Helium-3: Lunar Gold Fever. </a:t>
            </a:r>
            <a:r>
              <a:rPr lang="en-US" dirty="0">
                <a:effectLst/>
                <a:hlinkClick r:id="rId11"/>
              </a:rPr>
              <a:t>https://www.bbvaopenmind.com/en/science/physics/helium-3-lunar-gold-fever/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7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87161-41AC-4CA1-A6C1-1E23EC256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901CE-6C01-48AD-9C85-3692871A2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083" y="1418811"/>
            <a:ext cx="8946541" cy="4195481"/>
          </a:xfrm>
        </p:spPr>
        <p:txBody>
          <a:bodyPr/>
          <a:lstStyle/>
          <a:p>
            <a:r>
              <a:rPr lang="en-US" dirty="0">
                <a:effectLst/>
              </a:rPr>
              <a:t>Mice aboard the International Space Station. (2019, April 11). </a:t>
            </a:r>
            <a:r>
              <a:rPr lang="en-US" dirty="0">
                <a:effectLst/>
                <a:hlinkClick r:id="rId3"/>
              </a:rPr>
              <a:t>https://youtu.be/q7lgj3aZ8dU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DC9DB-4825-414B-B6A7-CB8A7DB1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1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0274" y="451268"/>
            <a:ext cx="604028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COURSE INTRODUCTION</a:t>
            </a:r>
            <a:endParaRPr lang="en-US" altLang="en-US" sz="2400" dirty="0">
              <a:solidFill>
                <a:schemeClr val="tx1">
                  <a:lumMod val="9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en-US" altLang="en-US" sz="2400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defRPr/>
            </a:pPr>
            <a:r>
              <a:rPr lang="en-US" dirty="0"/>
              <a:t>Development and application of the fundamental principles of astrodynamics to satellite motion. Study of coordinate systems, time keeping, computation of orbits, and introduction to perturbation theory.</a:t>
            </a:r>
            <a:endParaRPr lang="en-US" altLang="en-US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D5D3C-0BB4-401B-8347-BFF1953D7BFB}"/>
              </a:ext>
            </a:extLst>
          </p:cNvPr>
          <p:cNvSpPr txBox="1"/>
          <p:nvPr/>
        </p:nvSpPr>
        <p:spPr>
          <a:xfrm>
            <a:off x="862798" y="2990413"/>
            <a:ext cx="609523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course is divided into roughly EIGHT parts: </a:t>
            </a:r>
          </a:p>
          <a:p>
            <a:pPr marL="342900" indent="-342900">
              <a:buAutoNum type="arabicPeriod"/>
            </a:pPr>
            <a:r>
              <a:rPr lang="en-US" dirty="0"/>
              <a:t>Introduction to orbital motion </a:t>
            </a:r>
          </a:p>
          <a:p>
            <a:pPr marL="342900" indent="-342900">
              <a:buAutoNum type="arabicPeriod"/>
            </a:pPr>
            <a:r>
              <a:rPr lang="en-US" dirty="0"/>
              <a:t>The Classical Orbital Elements </a:t>
            </a:r>
          </a:p>
          <a:p>
            <a:pPr marL="342900" indent="-342900">
              <a:buAutoNum type="arabicPeriod"/>
            </a:pPr>
            <a:r>
              <a:rPr lang="en-US" dirty="0"/>
              <a:t>Orbital maneuvering and rendezvous </a:t>
            </a:r>
          </a:p>
          <a:p>
            <a:pPr marL="342900" indent="-342900">
              <a:buAutoNum type="arabicPeriod"/>
            </a:pPr>
            <a:r>
              <a:rPr lang="en-US" dirty="0"/>
              <a:t>Kepler’s prediction problem </a:t>
            </a:r>
          </a:p>
          <a:p>
            <a:pPr marL="342900" indent="-342900">
              <a:buAutoNum type="arabicPeriod"/>
            </a:pPr>
            <a:r>
              <a:rPr lang="en-US" dirty="0"/>
              <a:t>Perturbations </a:t>
            </a:r>
          </a:p>
          <a:p>
            <a:pPr marL="342900" indent="-342900">
              <a:buAutoNum type="arabicPeriod"/>
            </a:pPr>
            <a:r>
              <a:rPr lang="en-US" dirty="0"/>
              <a:t>Interplanetary travel</a:t>
            </a:r>
          </a:p>
          <a:p>
            <a:pPr marL="342900" indent="-342900">
              <a:buAutoNum type="arabicPeriod"/>
            </a:pPr>
            <a:r>
              <a:rPr lang="en-US" dirty="0"/>
              <a:t>Launching into space</a:t>
            </a:r>
          </a:p>
          <a:p>
            <a:pPr marL="342900" indent="-342900">
              <a:buAutoNum type="arabicPeriod"/>
            </a:pPr>
            <a:r>
              <a:rPr lang="en-US" dirty="0"/>
              <a:t>Introduction to advanced orbital mechanics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COURSE SCHEDULE</a:t>
            </a:r>
            <a:endParaRPr lang="en-US" dirty="0"/>
          </a:p>
        </p:txBody>
      </p:sp>
      <p:pic>
        <p:nvPicPr>
          <p:cNvPr id="2050" name="Picture 2" descr="Aeolus">
            <a:hlinkClick r:id="rId3"/>
            <a:extLst>
              <a:ext uri="{FF2B5EF4-FFF2-40B4-BE49-F238E27FC236}">
                <a16:creationId xmlns:a16="http://schemas.microsoft.com/office/drawing/2014/main" id="{DEA4111F-0CC9-4286-87C4-B029CD7BF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46" y="1663569"/>
            <a:ext cx="4892116" cy="3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0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747838" y="742950"/>
            <a:ext cx="861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62363" y="527476"/>
            <a:ext cx="104343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WHY ARE WE HERE?</a:t>
            </a:r>
            <a:endParaRPr lang="en-US" altLang="en-US" sz="2400" dirty="0">
              <a:solidFill>
                <a:schemeClr val="tx1">
                  <a:lumMod val="9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en-US" altLang="en-US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91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10E0-3039-431D-9CBD-A4061BFD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17" y="363151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2A770-6F69-4FDB-B954-DD8EF69B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BA852-3A9D-488C-BD9C-A987047F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1404661"/>
            <a:ext cx="93059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BE92-7005-442D-80AB-57F3D387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9559"/>
          </a:xfrm>
        </p:spPr>
        <p:txBody>
          <a:bodyPr/>
          <a:lstStyle/>
          <a:p>
            <a:pPr algn="ctr"/>
            <a:r>
              <a:rPr lang="en-US" dirty="0"/>
              <a:t>COURSE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5661B-CBB5-410F-9CF6-D52DF256E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427" y="1786409"/>
            <a:ext cx="8946541" cy="419548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Understand the basic laws of motion and their effect on spaceflight dynamics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Distinguish between different types of orbits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Kepler's equations to predict a satellite's future 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Understand the causes and effects of orbit perturbations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Design maneuvers for transferring spacecraft between orbits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Understand the dynamics of spacecraft rendezvous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Perform preliminary design of interplanetary missions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Understand when, where and how to launch spacecraft into orbit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Know the fundamentals of advanced orbital mechanics techniques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FC074-CC89-4419-85FD-A4F41CCA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3373184-9C27-4F3F-AB44-EAD4BD198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297" y="2109093"/>
            <a:ext cx="4837010" cy="33788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BF817B-264C-4620-BAF9-ED324E4BA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285" y="1926740"/>
            <a:ext cx="4837550" cy="3695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11A8C9-64F6-43F5-9E60-2626D0C11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285" y="1926740"/>
            <a:ext cx="4804185" cy="3939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951D55-0890-4F5F-A9B2-F7387A1FD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927" y="1981088"/>
            <a:ext cx="4740159" cy="38216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BD60CF-9EA6-45C4-B6B5-86E8A2B5A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510" y="1964905"/>
            <a:ext cx="4837010" cy="4010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9A5849-8539-4455-B648-3ACF02B5F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178" y="2000233"/>
            <a:ext cx="4789675" cy="3939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9FB715-9045-46F2-B148-0975573AB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3131" y="1955262"/>
            <a:ext cx="4829682" cy="3984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	ADVANTAGES OF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54" y="1326722"/>
            <a:ext cx="8946541" cy="4195481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A global perspective – the ultimate high ground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http://swapush.wikispaces.com/file/view/professor-lowe-balloon.jpg/476046208/640x388/professor-lowe-ballo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7" y="2358626"/>
            <a:ext cx="609600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CE6AE9-0EE0-42F9-86D9-A31FBD3ADA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7087" y="1734370"/>
            <a:ext cx="4875363" cy="46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	ADVANTAGES OF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331259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2) A clear view of the heavens – unobscured by atmosphere</a:t>
            </a:r>
          </a:p>
        </p:txBody>
      </p:sp>
      <p:pic>
        <p:nvPicPr>
          <p:cNvPr id="1026" name="Picture 2" descr="http://cdn.theatlantic.com/static/infocus/hubble120112/s_h03_hs201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274252"/>
            <a:ext cx="4189567" cy="347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147" y="5962357"/>
            <a:ext cx="45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Carina Nebula, </a:t>
            </a:r>
            <a:r>
              <a:rPr lang="en-US" dirty="0">
                <a:hlinkClick r:id="rId3"/>
              </a:rPr>
              <a:t>Hubble Space Telescope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3564" y="5823857"/>
            <a:ext cx="458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Artist’s conception of </a:t>
            </a:r>
            <a:r>
              <a:rPr lang="en-US" dirty="0">
                <a:hlinkClick r:id="rId4"/>
              </a:rPr>
              <a:t>Kepler-452f-b</a:t>
            </a:r>
            <a:r>
              <a:rPr lang="en-US" dirty="0"/>
              <a:t>, the first Earth-size Planet near a star similar to our sun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"/>
    </mc:Choice>
    <mc:Fallback xmlns="">
      <p:transition spd="slow" advTm="107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2009" y="16875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ADVANTAGES OF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667" y="2272662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3) A free-fall environment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4329" y="6273891"/>
            <a:ext cx="309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Crystal Proteins in Space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52863" y="2572763"/>
            <a:ext cx="315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Animals in Space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66FE7F26-11E1-408E-A99B-4834AB72B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998" y="1063416"/>
            <a:ext cx="2865353" cy="2149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92BFDB-A25F-4697-9CC1-9DA54AA8F820}"/>
              </a:ext>
            </a:extLst>
          </p:cNvPr>
          <p:cNvSpPr txBox="1"/>
          <p:nvPr/>
        </p:nvSpPr>
        <p:spPr>
          <a:xfrm>
            <a:off x="3977640" y="956766"/>
            <a:ext cx="4891398" cy="120032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Free fall – no contact forces.  The spacecraft is falling toward the earth because of gravity but missing it continually because of its forward speed.</a:t>
            </a:r>
          </a:p>
        </p:txBody>
      </p:sp>
      <p:pic>
        <p:nvPicPr>
          <p:cNvPr id="1026" name="Picture 2" descr="Protein crystals in microgravity">
            <a:extLst>
              <a:ext uri="{FF2B5EF4-FFF2-40B4-BE49-F238E27FC236}">
                <a16:creationId xmlns:a16="http://schemas.microsoft.com/office/drawing/2014/main" id="{ACF2AA89-F516-4684-B84D-C5C0ED4A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6" y="2935443"/>
            <a:ext cx="4408713" cy="31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1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1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ADVANTAGES OF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108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4) Abundant resources – solar energy, minerals, 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51160" y="5997484"/>
            <a:ext cx="463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Conceptual Design – Helium-3 Mining</a:t>
            </a:r>
            <a:endParaRPr lang="en-US" dirty="0"/>
          </a:p>
        </p:txBody>
      </p:sp>
      <p:pic>
        <p:nvPicPr>
          <p:cNvPr id="9" name="Picture 8" descr="A picture containing indoor, table, sitting&#10;&#10;Description generated with very high confidence">
            <a:extLst>
              <a:ext uri="{FF2B5EF4-FFF2-40B4-BE49-F238E27FC236}">
                <a16:creationId xmlns:a16="http://schemas.microsoft.com/office/drawing/2014/main" id="{AF45C1B0-4100-4451-9F54-B1320C526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2086654"/>
            <a:ext cx="4452258" cy="445225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2415A8A-6836-435E-A48A-88F76676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81" y="2393312"/>
            <a:ext cx="54292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9606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971</Words>
  <Application>Microsoft Office PowerPoint</Application>
  <PresentationFormat>Widescreen</PresentationFormat>
  <Paragraphs>92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Comic Sans MS</vt:lpstr>
      <vt:lpstr>Wingdings 3</vt:lpstr>
      <vt:lpstr>Ion</vt:lpstr>
      <vt:lpstr> </vt:lpstr>
      <vt:lpstr>PowerPoint Presentation</vt:lpstr>
      <vt:lpstr>PowerPoint Presentation</vt:lpstr>
      <vt:lpstr>COURSE OVERVIEW</vt:lpstr>
      <vt:lpstr>COURSE OUTCOMES</vt:lpstr>
      <vt:lpstr> ADVANTAGES OF SPACE</vt:lpstr>
      <vt:lpstr> ADVANTAGES OF SPACE</vt:lpstr>
      <vt:lpstr> ADVANTAGES OF SPACE</vt:lpstr>
      <vt:lpstr> ADVANTAGES OF SPACE</vt:lpstr>
      <vt:lpstr> ADVANTAGES OF SPACE</vt:lpstr>
      <vt:lpstr>REFERENCES</vt:lpstr>
      <vt:lpstr>REFERENCES</vt:lpstr>
      <vt:lpstr>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Lynnane George</dc:creator>
  <cp:lastModifiedBy>Lynnane George</cp:lastModifiedBy>
  <cp:revision>23</cp:revision>
  <cp:lastPrinted>2020-01-22T05:47:45Z</cp:lastPrinted>
  <dcterms:created xsi:type="dcterms:W3CDTF">2019-01-13T23:02:08Z</dcterms:created>
  <dcterms:modified xsi:type="dcterms:W3CDTF">2021-01-01T22:40:42Z</dcterms:modified>
</cp:coreProperties>
</file>